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4"/>
  </p:notesMasterIdLst>
  <p:sldIdLst>
    <p:sldId id="256" r:id="rId2"/>
    <p:sldId id="257" r:id="rId3"/>
    <p:sldId id="258" r:id="rId4"/>
    <p:sldId id="259" r:id="rId5"/>
    <p:sldId id="260" r:id="rId6"/>
    <p:sldId id="261" r:id="rId7"/>
    <p:sldId id="265" r:id="rId8"/>
    <p:sldId id="266" r:id="rId9"/>
    <p:sldId id="298" r:id="rId10"/>
    <p:sldId id="312" r:id="rId11"/>
    <p:sldId id="269" r:id="rId12"/>
    <p:sldId id="316" r:id="rId13"/>
    <p:sldId id="270" r:id="rId14"/>
    <p:sldId id="271" r:id="rId15"/>
    <p:sldId id="295" r:id="rId16"/>
    <p:sldId id="310" r:id="rId17"/>
    <p:sldId id="309" r:id="rId18"/>
    <p:sldId id="272" r:id="rId19"/>
    <p:sldId id="273" r:id="rId20"/>
    <p:sldId id="274" r:id="rId21"/>
    <p:sldId id="276" r:id="rId22"/>
    <p:sldId id="277" r:id="rId23"/>
    <p:sldId id="278" r:id="rId24"/>
    <p:sldId id="279" r:id="rId25"/>
    <p:sldId id="280" r:id="rId26"/>
    <p:sldId id="306" r:id="rId27"/>
    <p:sldId id="281" r:id="rId28"/>
    <p:sldId id="311" r:id="rId29"/>
    <p:sldId id="314" r:id="rId30"/>
    <p:sldId id="315" r:id="rId31"/>
    <p:sldId id="313" r:id="rId32"/>
    <p:sldId id="299" r:id="rId33"/>
    <p:sldId id="282" r:id="rId34"/>
    <p:sldId id="283" r:id="rId35"/>
    <p:sldId id="302" r:id="rId36"/>
    <p:sldId id="284" r:id="rId37"/>
    <p:sldId id="288" r:id="rId38"/>
    <p:sldId id="289" r:id="rId39"/>
    <p:sldId id="290" r:id="rId40"/>
    <p:sldId id="291" r:id="rId41"/>
    <p:sldId id="294" r:id="rId42"/>
    <p:sldId id="301" r:id="rId43"/>
  </p:sldIdLst>
  <p:sldSz cx="9144000" cy="6858000" type="screen4x3"/>
  <p:notesSz cx="6858000" cy="9239250"/>
  <p:embeddedFontLst>
    <p:embeddedFont>
      <p:font typeface="Arial Narrow" panose="020B0606020202030204" pitchFamily="34" charset="0"/>
      <p:regular r:id="rId45"/>
      <p:bold r:id="rId46"/>
      <p:italic r:id="rId47"/>
      <p:boldItalic r:id="rId48"/>
    </p:embeddedFont>
    <p:embeddedFont>
      <p:font typeface="Helvetica Neue" panose="020B0604020202020204" charset="0"/>
      <p:regular r:id="rId49"/>
      <p:bold r:id="rId50"/>
      <p:italic r:id="rId51"/>
      <p:boldItalic r:id="rId52"/>
    </p:embeddedFont>
    <p:embeddedFont>
      <p:font typeface="Libre Franklin" pitchFamily="2" charset="0"/>
      <p:regular r:id="rId53"/>
      <p:bold r:id="rId54"/>
      <p:italic r:id="rId55"/>
      <p:boldItalic r:id="rId56"/>
    </p:embeddedFont>
    <p:embeddedFont>
      <p:font typeface="Libre Franklin Medium" pitchFamily="2" charset="0"/>
      <p:regular r:id="rId57"/>
      <p:bold r:id="rId58"/>
      <p:italic r:id="rId59"/>
      <p:boldItalic r:id="rId6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73" roundtripDataSignature="AMtx7mj5G2zYGUDWtOL/EdSWNHGNqPz2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766921B-2B1D-4C5D-8C8F-553F248A5CA4}">
  <a:tblStyle styleId="{A766921B-2B1D-4C5D-8C8F-553F248A5CA4}"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A9AF0C37-57BB-400E-8FE2-46CDB2B030B9}" styleName="Table_1">
    <a:wholeTbl>
      <a:tcTxStyle b="off" i="off">
        <a:font>
          <a:latin typeface="Franklin Gothic Book"/>
          <a:ea typeface="Franklin Gothic Book"/>
          <a:cs typeface="Franklin Gothic Book"/>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BECEC"/>
          </a:solidFill>
        </a:fill>
      </a:tcStyle>
    </a:wholeTbl>
    <a:band1H>
      <a:tcTxStyle/>
      <a:tcStyle>
        <a:tcBdr/>
        <a:fill>
          <a:solidFill>
            <a:srgbClr val="D6D6D7"/>
          </a:solidFill>
        </a:fill>
      </a:tcStyle>
    </a:band1H>
    <a:band2H>
      <a:tcTxStyle/>
      <a:tcStyle>
        <a:tcBdr/>
      </a:tcStyle>
    </a:band2H>
    <a:band1V>
      <a:tcTxStyle/>
      <a:tcStyle>
        <a:tcBdr/>
        <a:fill>
          <a:solidFill>
            <a:srgbClr val="D6D6D7"/>
          </a:solidFill>
        </a:fill>
      </a:tcStyle>
    </a:band1V>
    <a:band2V>
      <a:tcTxStyle/>
      <a:tcStyle>
        <a:tcBdr/>
      </a:tcStyle>
    </a:band2V>
    <a:lastCol>
      <a:tcTxStyle b="on" i="off">
        <a:font>
          <a:latin typeface="Franklin Gothic Book"/>
          <a:ea typeface="Franklin Gothic Book"/>
          <a:cs typeface="Franklin Gothic Book"/>
        </a:font>
        <a:schemeClr val="lt1"/>
      </a:tcTxStyle>
      <a:tcStyle>
        <a:tcBdr/>
        <a:fill>
          <a:solidFill>
            <a:schemeClr val="accent1"/>
          </a:solidFill>
        </a:fill>
      </a:tcStyle>
    </a:lastCol>
    <a:firstCol>
      <a:tcTxStyle b="on" i="off">
        <a:font>
          <a:latin typeface="Franklin Gothic Book"/>
          <a:ea typeface="Franklin Gothic Book"/>
          <a:cs typeface="Franklin Gothic Book"/>
        </a:font>
        <a:schemeClr val="lt1"/>
      </a:tcTxStyle>
      <a:tcStyle>
        <a:tcBdr/>
        <a:fill>
          <a:solidFill>
            <a:schemeClr val="accent1"/>
          </a:solidFill>
        </a:fill>
      </a:tcStyle>
    </a:firstCol>
    <a:lastRow>
      <a:tcTxStyle b="on" i="off">
        <a:font>
          <a:latin typeface="Franklin Gothic Book"/>
          <a:ea typeface="Franklin Gothic Book"/>
          <a:cs typeface="Franklin Gothic Book"/>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Franklin Gothic Book"/>
          <a:ea typeface="Franklin Gothic Book"/>
          <a:cs typeface="Franklin Gothic Book"/>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2170" y="3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3.fntdata"/><Relationship Id="rId50" Type="http://schemas.openxmlformats.org/officeDocument/2006/relationships/font" Target="fonts/font6.fntdata"/><Relationship Id="rId55" Type="http://schemas.openxmlformats.org/officeDocument/2006/relationships/font" Target="fonts/font11.fntdata"/><Relationship Id="rId76"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1.fntdata"/><Relationship Id="rId53" Type="http://schemas.openxmlformats.org/officeDocument/2006/relationships/font" Target="fonts/font9.fntdata"/><Relationship Id="rId58" Type="http://schemas.openxmlformats.org/officeDocument/2006/relationships/font" Target="fonts/font14.fntdata"/><Relationship Id="rId74" Type="http://schemas.openxmlformats.org/officeDocument/2006/relationships/presProps" Target="presProps.xml"/><Relationship Id="rId5" Type="http://schemas.openxmlformats.org/officeDocument/2006/relationships/slide" Target="slides/slide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4.fntdata"/><Relationship Id="rId56" Type="http://schemas.openxmlformats.org/officeDocument/2006/relationships/font" Target="fonts/font12.fntdata"/><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7.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2.fntdata"/><Relationship Id="rId59" Type="http://schemas.openxmlformats.org/officeDocument/2006/relationships/font" Target="fonts/font15.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10.fntdata"/><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5.fntdata"/><Relationship Id="rId57" Type="http://schemas.openxmlformats.org/officeDocument/2006/relationships/font" Target="fonts/font1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font" Target="fonts/font8.fntdata"/><Relationship Id="rId60" Type="http://schemas.openxmlformats.org/officeDocument/2006/relationships/font" Target="fonts/font16.fntdata"/><Relationship Id="rId73"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63567"/>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63567"/>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775684"/>
            <a:ext cx="2971800" cy="463566"/>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775684"/>
            <a:ext cx="2971800" cy="463566"/>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1: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BD7CD6BD-DEE2-F49A-FC06-1D8FB4D5B0FF}"/>
            </a:ext>
          </a:extLst>
        </p:cNvPr>
        <p:cNvGrpSpPr/>
        <p:nvPr/>
      </p:nvGrpSpPr>
      <p:grpSpPr>
        <a:xfrm>
          <a:off x="0" y="0"/>
          <a:ext cx="0" cy="0"/>
          <a:chOff x="0" y="0"/>
          <a:chExt cx="0" cy="0"/>
        </a:xfrm>
      </p:grpSpPr>
      <p:sp>
        <p:nvSpPr>
          <p:cNvPr id="165" name="Google Shape;165;p11:notes">
            <a:extLst>
              <a:ext uri="{FF2B5EF4-FFF2-40B4-BE49-F238E27FC236}">
                <a16:creationId xmlns:a16="http://schemas.microsoft.com/office/drawing/2014/main" id="{8722D49D-8E55-DA82-2504-A6F9E6C66BD5}"/>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a:extLst>
              <a:ext uri="{FF2B5EF4-FFF2-40B4-BE49-F238E27FC236}">
                <a16:creationId xmlns:a16="http://schemas.microsoft.com/office/drawing/2014/main" id="{04C9A523-23A8-0E63-7F0B-A5CF48B2167A}"/>
              </a:ext>
            </a:extLst>
          </p:cNvPr>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a:extLst>
              <a:ext uri="{FF2B5EF4-FFF2-40B4-BE49-F238E27FC236}">
                <a16:creationId xmlns:a16="http://schemas.microsoft.com/office/drawing/2014/main" id="{4B36D44E-64DD-03E4-9A64-F3065DEF1F42}"/>
              </a:ext>
            </a:extLst>
          </p:cNvPr>
          <p:cNvSpPr txBox="1">
            <a:spLocks noGrp="1"/>
          </p:cNvSpPr>
          <p:nvPr>
            <p:ph type="sldNum" idx="12"/>
          </p:nvPr>
        </p:nvSpPr>
        <p:spPr>
          <a:xfrm>
            <a:off x="3884613" y="8775684"/>
            <a:ext cx="2971800" cy="46356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5201159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89B7E567-DF87-0F2E-D2E1-B37E30EB4674}"/>
            </a:ext>
          </a:extLst>
        </p:cNvPr>
        <p:cNvGrpSpPr/>
        <p:nvPr/>
      </p:nvGrpSpPr>
      <p:grpSpPr>
        <a:xfrm>
          <a:off x="0" y="0"/>
          <a:ext cx="0" cy="0"/>
          <a:chOff x="0" y="0"/>
          <a:chExt cx="0" cy="0"/>
        </a:xfrm>
      </p:grpSpPr>
      <p:sp>
        <p:nvSpPr>
          <p:cNvPr id="194" name="Google Shape;194;p8:notes">
            <a:extLst>
              <a:ext uri="{FF2B5EF4-FFF2-40B4-BE49-F238E27FC236}">
                <a16:creationId xmlns:a16="http://schemas.microsoft.com/office/drawing/2014/main" id="{316D1CC7-AB0D-BADE-1595-C4818BFB8412}"/>
              </a:ext>
            </a:extLst>
          </p:cNvPr>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5" name="Google Shape;195;p8:notes">
            <a:extLst>
              <a:ext uri="{FF2B5EF4-FFF2-40B4-BE49-F238E27FC236}">
                <a16:creationId xmlns:a16="http://schemas.microsoft.com/office/drawing/2014/main" id="{1CD7B80F-703D-BED9-B99E-F04513F2CD58}"/>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3975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15: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15: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6: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7" name="Google Shape;207;p16: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g2f8d90772c8_0_0:notes"/>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2f8d90772c8_0_0: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p19: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3" name="Google Shape;213;p19: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7: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9" name="Google Shape;219;p17: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p1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5" name="Google Shape;225;p1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1: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1: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2: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2: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p22: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5" name="Google Shape;245;p22: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23: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p23: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24: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4: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5: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3" name="Google Shape;263;p25: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a:extLst>
            <a:ext uri="{FF2B5EF4-FFF2-40B4-BE49-F238E27FC236}">
              <a16:creationId xmlns:a16="http://schemas.microsoft.com/office/drawing/2014/main" id="{AF3F8CD7-7A19-CB54-9ECE-3769E9654582}"/>
            </a:ext>
          </a:extLst>
        </p:cNvPr>
        <p:cNvGrpSpPr/>
        <p:nvPr/>
      </p:nvGrpSpPr>
      <p:grpSpPr>
        <a:xfrm>
          <a:off x="0" y="0"/>
          <a:ext cx="0" cy="0"/>
          <a:chOff x="0" y="0"/>
          <a:chExt cx="0" cy="0"/>
        </a:xfrm>
      </p:grpSpPr>
      <p:sp>
        <p:nvSpPr>
          <p:cNvPr id="256" name="Google Shape;256;p24:notes">
            <a:extLst>
              <a:ext uri="{FF2B5EF4-FFF2-40B4-BE49-F238E27FC236}">
                <a16:creationId xmlns:a16="http://schemas.microsoft.com/office/drawing/2014/main" id="{F06DB0EF-CE86-1EE8-6B26-F652A1CCB4C5}"/>
              </a:ext>
            </a:extLst>
          </p:cNvPr>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24:notes">
            <a:extLst>
              <a:ext uri="{FF2B5EF4-FFF2-40B4-BE49-F238E27FC236}">
                <a16:creationId xmlns:a16="http://schemas.microsoft.com/office/drawing/2014/main" id="{A92F35A4-066C-D12B-3932-DD9080BE3515}"/>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165512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26: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6: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a:extLst>
            <a:ext uri="{FF2B5EF4-FFF2-40B4-BE49-F238E27FC236}">
              <a16:creationId xmlns:a16="http://schemas.microsoft.com/office/drawing/2014/main" id="{9B4281EE-5B03-814E-099E-79041B42C9D4}"/>
            </a:ext>
          </a:extLst>
        </p:cNvPr>
        <p:cNvGrpSpPr/>
        <p:nvPr/>
      </p:nvGrpSpPr>
      <p:grpSpPr>
        <a:xfrm>
          <a:off x="0" y="0"/>
          <a:ext cx="0" cy="0"/>
          <a:chOff x="0" y="0"/>
          <a:chExt cx="0" cy="0"/>
        </a:xfrm>
      </p:grpSpPr>
      <p:sp>
        <p:nvSpPr>
          <p:cNvPr id="268" name="Google Shape;268;p26:notes">
            <a:extLst>
              <a:ext uri="{FF2B5EF4-FFF2-40B4-BE49-F238E27FC236}">
                <a16:creationId xmlns:a16="http://schemas.microsoft.com/office/drawing/2014/main" id="{C30F7A2E-8713-8F38-BDF1-BA793E1B91E6}"/>
              </a:ext>
            </a:extLst>
          </p:cNvPr>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6:notes">
            <a:extLst>
              <a:ext uri="{FF2B5EF4-FFF2-40B4-BE49-F238E27FC236}">
                <a16:creationId xmlns:a16="http://schemas.microsoft.com/office/drawing/2014/main" id="{1F1407B7-5F72-A28C-14D5-97B0832EBB1D}"/>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358703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a:extLst>
            <a:ext uri="{FF2B5EF4-FFF2-40B4-BE49-F238E27FC236}">
              <a16:creationId xmlns:a16="http://schemas.microsoft.com/office/drawing/2014/main" id="{834A0648-074D-8AF0-F5F5-3B722D74D5E1}"/>
            </a:ext>
          </a:extLst>
        </p:cNvPr>
        <p:cNvGrpSpPr/>
        <p:nvPr/>
      </p:nvGrpSpPr>
      <p:grpSpPr>
        <a:xfrm>
          <a:off x="0" y="0"/>
          <a:ext cx="0" cy="0"/>
          <a:chOff x="0" y="0"/>
          <a:chExt cx="0" cy="0"/>
        </a:xfrm>
      </p:grpSpPr>
      <p:sp>
        <p:nvSpPr>
          <p:cNvPr id="268" name="Google Shape;268;p26:notes">
            <a:extLst>
              <a:ext uri="{FF2B5EF4-FFF2-40B4-BE49-F238E27FC236}">
                <a16:creationId xmlns:a16="http://schemas.microsoft.com/office/drawing/2014/main" id="{F033A12A-5323-FF2C-074F-8A14FCE7565B}"/>
              </a:ext>
            </a:extLst>
          </p:cNvPr>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6:notes">
            <a:extLst>
              <a:ext uri="{FF2B5EF4-FFF2-40B4-BE49-F238E27FC236}">
                <a16:creationId xmlns:a16="http://schemas.microsoft.com/office/drawing/2014/main" id="{B551DC4C-9467-4E72-669F-27F8B18E8367}"/>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0056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a:extLst>
            <a:ext uri="{FF2B5EF4-FFF2-40B4-BE49-F238E27FC236}">
              <a16:creationId xmlns:a16="http://schemas.microsoft.com/office/drawing/2014/main" id="{874237D0-45DD-520A-9037-1B66972D29E2}"/>
            </a:ext>
          </a:extLst>
        </p:cNvPr>
        <p:cNvGrpSpPr/>
        <p:nvPr/>
      </p:nvGrpSpPr>
      <p:grpSpPr>
        <a:xfrm>
          <a:off x="0" y="0"/>
          <a:ext cx="0" cy="0"/>
          <a:chOff x="0" y="0"/>
          <a:chExt cx="0" cy="0"/>
        </a:xfrm>
      </p:grpSpPr>
      <p:sp>
        <p:nvSpPr>
          <p:cNvPr id="268" name="Google Shape;268;p26:notes">
            <a:extLst>
              <a:ext uri="{FF2B5EF4-FFF2-40B4-BE49-F238E27FC236}">
                <a16:creationId xmlns:a16="http://schemas.microsoft.com/office/drawing/2014/main" id="{7CAEB35B-BB23-C5C6-1FB6-F63258AE62A5}"/>
              </a:ext>
            </a:extLst>
          </p:cNvPr>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6:notes">
            <a:extLst>
              <a:ext uri="{FF2B5EF4-FFF2-40B4-BE49-F238E27FC236}">
                <a16:creationId xmlns:a16="http://schemas.microsoft.com/office/drawing/2014/main" id="{1EFECD34-3690-6284-6C66-41BC18BBD860}"/>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1977429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a:extLst>
            <a:ext uri="{FF2B5EF4-FFF2-40B4-BE49-F238E27FC236}">
              <a16:creationId xmlns:a16="http://schemas.microsoft.com/office/drawing/2014/main" id="{834A0648-074D-8AF0-F5F5-3B722D74D5E1}"/>
            </a:ext>
          </a:extLst>
        </p:cNvPr>
        <p:cNvGrpSpPr/>
        <p:nvPr/>
      </p:nvGrpSpPr>
      <p:grpSpPr>
        <a:xfrm>
          <a:off x="0" y="0"/>
          <a:ext cx="0" cy="0"/>
          <a:chOff x="0" y="0"/>
          <a:chExt cx="0" cy="0"/>
        </a:xfrm>
      </p:grpSpPr>
      <p:sp>
        <p:nvSpPr>
          <p:cNvPr id="268" name="Google Shape;268;p26:notes">
            <a:extLst>
              <a:ext uri="{FF2B5EF4-FFF2-40B4-BE49-F238E27FC236}">
                <a16:creationId xmlns:a16="http://schemas.microsoft.com/office/drawing/2014/main" id="{F033A12A-5323-FF2C-074F-8A14FCE7565B}"/>
              </a:ext>
            </a:extLst>
          </p:cNvPr>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6:notes">
            <a:extLst>
              <a:ext uri="{FF2B5EF4-FFF2-40B4-BE49-F238E27FC236}">
                <a16:creationId xmlns:a16="http://schemas.microsoft.com/office/drawing/2014/main" id="{B551DC4C-9467-4E72-669F-27F8B18E8367}"/>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80056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a:extLst>
            <a:ext uri="{FF2B5EF4-FFF2-40B4-BE49-F238E27FC236}">
              <a16:creationId xmlns:a16="http://schemas.microsoft.com/office/drawing/2014/main" id="{BC797FB9-2004-6336-839D-9400797891FD}"/>
            </a:ext>
          </a:extLst>
        </p:cNvPr>
        <p:cNvGrpSpPr/>
        <p:nvPr/>
      </p:nvGrpSpPr>
      <p:grpSpPr>
        <a:xfrm>
          <a:off x="0" y="0"/>
          <a:ext cx="0" cy="0"/>
          <a:chOff x="0" y="0"/>
          <a:chExt cx="0" cy="0"/>
        </a:xfrm>
      </p:grpSpPr>
      <p:sp>
        <p:nvSpPr>
          <p:cNvPr id="268" name="Google Shape;268;p26:notes">
            <a:extLst>
              <a:ext uri="{FF2B5EF4-FFF2-40B4-BE49-F238E27FC236}">
                <a16:creationId xmlns:a16="http://schemas.microsoft.com/office/drawing/2014/main" id="{B6E2B226-0606-7076-2330-4435AEC99605}"/>
              </a:ext>
            </a:extLst>
          </p:cNvPr>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9" name="Google Shape;269;p26:notes">
            <a:extLst>
              <a:ext uri="{FF2B5EF4-FFF2-40B4-BE49-F238E27FC236}">
                <a16:creationId xmlns:a16="http://schemas.microsoft.com/office/drawing/2014/main" id="{16456A18-F68E-7233-09AC-6ECDB48AAF90}"/>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2888892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27: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7: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p2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a:extLst>
            <a:ext uri="{FF2B5EF4-FFF2-40B4-BE49-F238E27FC236}">
              <a16:creationId xmlns:a16="http://schemas.microsoft.com/office/drawing/2014/main" id="{33CE116B-26BE-B376-B99F-62BB99A0F8DB}"/>
            </a:ext>
          </a:extLst>
        </p:cNvPr>
        <p:cNvGrpSpPr/>
        <p:nvPr/>
      </p:nvGrpSpPr>
      <p:grpSpPr>
        <a:xfrm>
          <a:off x="0" y="0"/>
          <a:ext cx="0" cy="0"/>
          <a:chOff x="0" y="0"/>
          <a:chExt cx="0" cy="0"/>
        </a:xfrm>
      </p:grpSpPr>
      <p:sp>
        <p:nvSpPr>
          <p:cNvPr id="280" name="Google Shape;280;p28:notes">
            <a:extLst>
              <a:ext uri="{FF2B5EF4-FFF2-40B4-BE49-F238E27FC236}">
                <a16:creationId xmlns:a16="http://schemas.microsoft.com/office/drawing/2014/main" id="{58F6DFA5-7241-0A62-AB7F-B86164B63FEE}"/>
              </a:ext>
            </a:extLst>
          </p:cNvPr>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1" name="Google Shape;281;p28:notes">
            <a:extLst>
              <a:ext uri="{FF2B5EF4-FFF2-40B4-BE49-F238E27FC236}">
                <a16:creationId xmlns:a16="http://schemas.microsoft.com/office/drawing/2014/main" id="{4DE1F46D-7A82-09A2-3521-01FDEBC9CB23}"/>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71808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30: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7" name="Google Shape;287;p30: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35: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35: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37: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7" name="Google Shape;317;p37: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p38: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3" name="Google Shape;323;p38: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Google Shape;328;p36: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9" name="Google Shape;329;p36: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5"/>
        <p:cNvGrpSpPr/>
        <p:nvPr/>
      </p:nvGrpSpPr>
      <p:grpSpPr>
        <a:xfrm>
          <a:off x="0" y="0"/>
          <a:ext cx="0" cy="0"/>
          <a:chOff x="0" y="0"/>
          <a:chExt cx="0" cy="0"/>
        </a:xfrm>
      </p:grpSpPr>
      <p:sp>
        <p:nvSpPr>
          <p:cNvPr id="346" name="Google Shape;346;g30450a05e57_0_2:notes"/>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7" name="Google Shape;347;g30450a05e57_0_2: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6"/>
        <p:cNvGrpSpPr/>
        <p:nvPr/>
      </p:nvGrpSpPr>
      <p:grpSpPr>
        <a:xfrm>
          <a:off x="0" y="0"/>
          <a:ext cx="0" cy="0"/>
          <a:chOff x="0" y="0"/>
          <a:chExt cx="0" cy="0"/>
        </a:xfrm>
      </p:grpSpPr>
      <p:sp>
        <p:nvSpPr>
          <p:cNvPr id="127" name="Google Shape;127;p4: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8" name="Google Shape;128;p4: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a:extLst>
            <a:ext uri="{FF2B5EF4-FFF2-40B4-BE49-F238E27FC236}">
              <a16:creationId xmlns:a16="http://schemas.microsoft.com/office/drawing/2014/main" id="{A9C8F3D3-42F8-A821-23C7-3BEE59707636}"/>
            </a:ext>
          </a:extLst>
        </p:cNvPr>
        <p:cNvGrpSpPr/>
        <p:nvPr/>
      </p:nvGrpSpPr>
      <p:grpSpPr>
        <a:xfrm>
          <a:off x="0" y="0"/>
          <a:ext cx="0" cy="0"/>
          <a:chOff x="0" y="0"/>
          <a:chExt cx="0" cy="0"/>
        </a:xfrm>
      </p:grpSpPr>
      <p:sp>
        <p:nvSpPr>
          <p:cNvPr id="352" name="Google Shape;352;g2f8d90772c8_0_0:notes">
            <a:extLst>
              <a:ext uri="{FF2B5EF4-FFF2-40B4-BE49-F238E27FC236}">
                <a16:creationId xmlns:a16="http://schemas.microsoft.com/office/drawing/2014/main" id="{D25E758D-0D39-8D9F-54FB-CAA47D11AB0B}"/>
              </a:ext>
            </a:extLst>
          </p:cNvPr>
          <p:cNvSpPr txBox="1">
            <a:spLocks noGrp="1"/>
          </p:cNvSpPr>
          <p:nvPr>
            <p:ph type="body" idx="1"/>
          </p:nvPr>
        </p:nvSpPr>
        <p:spPr>
          <a:xfrm>
            <a:off x="685800" y="4446389"/>
            <a:ext cx="5486400" cy="36381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3" name="Google Shape;353;g2f8d90772c8_0_0:notes">
            <a:extLst>
              <a:ext uri="{FF2B5EF4-FFF2-40B4-BE49-F238E27FC236}">
                <a16:creationId xmlns:a16="http://schemas.microsoft.com/office/drawing/2014/main" id="{32D6E39E-7554-CAE6-7971-35BD76357EB8}"/>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93847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5: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4" name="Google Shape;134;p5: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7:notes"/>
          <p:cNvSpPr txBox="1">
            <a:spLocks noGrp="1"/>
          </p:cNvSpPr>
          <p:nvPr>
            <p:ph type="body" idx="1"/>
          </p:nvPr>
        </p:nvSpPr>
        <p:spPr>
          <a:xfrm>
            <a:off x="685800" y="4446389"/>
            <a:ext cx="5486400" cy="3637955"/>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7: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11: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p:cNvSpPr txBox="1">
            <a:spLocks noGrp="1"/>
          </p:cNvSpPr>
          <p:nvPr>
            <p:ph type="sldNum" idx="12"/>
          </p:nvPr>
        </p:nvSpPr>
        <p:spPr>
          <a:xfrm>
            <a:off x="3884613" y="8775684"/>
            <a:ext cx="2971800" cy="46356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3:notes"/>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3" name="Google Shape;173;p13:notes"/>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3:notes"/>
          <p:cNvSpPr txBox="1">
            <a:spLocks noGrp="1"/>
          </p:cNvSpPr>
          <p:nvPr>
            <p:ph type="sldNum" idx="12"/>
          </p:nvPr>
        </p:nvSpPr>
        <p:spPr>
          <a:xfrm>
            <a:off x="3884613" y="8775684"/>
            <a:ext cx="2971800" cy="46356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a:extLst>
            <a:ext uri="{FF2B5EF4-FFF2-40B4-BE49-F238E27FC236}">
              <a16:creationId xmlns:a16="http://schemas.microsoft.com/office/drawing/2014/main" id="{19464BB1-1A9E-F6CE-121C-5083B5C19D6B}"/>
            </a:ext>
          </a:extLst>
        </p:cNvPr>
        <p:cNvGrpSpPr/>
        <p:nvPr/>
      </p:nvGrpSpPr>
      <p:grpSpPr>
        <a:xfrm>
          <a:off x="0" y="0"/>
          <a:ext cx="0" cy="0"/>
          <a:chOff x="0" y="0"/>
          <a:chExt cx="0" cy="0"/>
        </a:xfrm>
      </p:grpSpPr>
      <p:sp>
        <p:nvSpPr>
          <p:cNvPr id="165" name="Google Shape;165;p11:notes">
            <a:extLst>
              <a:ext uri="{FF2B5EF4-FFF2-40B4-BE49-F238E27FC236}">
                <a16:creationId xmlns:a16="http://schemas.microsoft.com/office/drawing/2014/main" id="{6E5730A9-08C4-287E-3404-240268260D5A}"/>
              </a:ext>
            </a:extLst>
          </p:cNvPr>
          <p:cNvSpPr>
            <a:spLocks noGrp="1" noRot="1" noChangeAspect="1"/>
          </p:cNvSpPr>
          <p:nvPr>
            <p:ph type="sldImg" idx="2"/>
          </p:nvPr>
        </p:nvSpPr>
        <p:spPr>
          <a:xfrm>
            <a:off x="1349375" y="1154113"/>
            <a:ext cx="4159250" cy="311943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Google Shape;166;p11:notes">
            <a:extLst>
              <a:ext uri="{FF2B5EF4-FFF2-40B4-BE49-F238E27FC236}">
                <a16:creationId xmlns:a16="http://schemas.microsoft.com/office/drawing/2014/main" id="{AA76274C-5400-99DD-EC90-ED96F5C2BA86}"/>
              </a:ext>
            </a:extLst>
          </p:cNvPr>
          <p:cNvSpPr txBox="1">
            <a:spLocks noGrp="1"/>
          </p:cNvSpPr>
          <p:nvPr>
            <p:ph type="body" idx="1"/>
          </p:nvPr>
        </p:nvSpPr>
        <p:spPr>
          <a:xfrm>
            <a:off x="685800" y="4446389"/>
            <a:ext cx="5486400" cy="3637955"/>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11:notes">
            <a:extLst>
              <a:ext uri="{FF2B5EF4-FFF2-40B4-BE49-F238E27FC236}">
                <a16:creationId xmlns:a16="http://schemas.microsoft.com/office/drawing/2014/main" id="{53EEFCC3-D81C-E18E-DCF4-27AE219D823B}"/>
              </a:ext>
            </a:extLst>
          </p:cNvPr>
          <p:cNvSpPr txBox="1">
            <a:spLocks noGrp="1"/>
          </p:cNvSpPr>
          <p:nvPr>
            <p:ph type="sldNum" idx="12"/>
          </p:nvPr>
        </p:nvSpPr>
        <p:spPr>
          <a:xfrm>
            <a:off x="3884613" y="8775684"/>
            <a:ext cx="2971800" cy="463566"/>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6231985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7"/>
        <p:cNvGrpSpPr/>
        <p:nvPr/>
      </p:nvGrpSpPr>
      <p:grpSpPr>
        <a:xfrm>
          <a:off x="0" y="0"/>
          <a:ext cx="0" cy="0"/>
          <a:chOff x="0" y="0"/>
          <a:chExt cx="0" cy="0"/>
        </a:xfrm>
      </p:grpSpPr>
      <p:sp>
        <p:nvSpPr>
          <p:cNvPr id="18" name="Google Shape;18;p42"/>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 name="Google Shape;19;p42"/>
          <p:cNvSpPr/>
          <p:nvPr/>
        </p:nvSpPr>
        <p:spPr>
          <a:xfrm>
            <a:off x="-2380"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 name="Google Shape;20;p42"/>
          <p:cNvSpPr txBox="1">
            <a:spLocks noGrp="1"/>
          </p:cNvSpPr>
          <p:nvPr>
            <p:ph type="ctrTitle"/>
          </p:nvPr>
        </p:nvSpPr>
        <p:spPr>
          <a:xfrm rot="-2460000">
            <a:off x="817112" y="1730403"/>
            <a:ext cx="5648623" cy="1204306"/>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Libre Franklin Medium"/>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42"/>
          <p:cNvSpPr txBox="1">
            <a:spLocks noGrp="1"/>
          </p:cNvSpPr>
          <p:nvPr>
            <p:ph type="subTitle" idx="1"/>
          </p:nvPr>
        </p:nvSpPr>
        <p:spPr>
          <a:xfrm rot="-2460000">
            <a:off x="1212277" y="2470925"/>
            <a:ext cx="6511131" cy="329259"/>
          </a:xfrm>
          <a:prstGeom prst="rect">
            <a:avLst/>
          </a:prstGeom>
          <a:noFill/>
          <a:ln>
            <a:noFill/>
          </a:ln>
        </p:spPr>
        <p:txBody>
          <a:bodyPr spcFirstLastPara="1" wrap="square" lIns="91425" tIns="9125" rIns="91425" bIns="45700" anchor="t" anchorCtr="0">
            <a:normAutofit/>
          </a:bodyPr>
          <a:lstStyle>
            <a:lvl1pPr lvl="0" algn="l">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lvl="1" algn="ctr">
              <a:spcBef>
                <a:spcPts val="300"/>
              </a:spcBef>
              <a:spcAft>
                <a:spcPts val="0"/>
              </a:spcAft>
              <a:buSzPts val="1600"/>
              <a:buNone/>
              <a:defRPr>
                <a:solidFill>
                  <a:srgbClr val="888888"/>
                </a:solidFill>
              </a:defRPr>
            </a:lvl2pPr>
            <a:lvl3pPr lvl="2" algn="ctr">
              <a:spcBef>
                <a:spcPts val="300"/>
              </a:spcBef>
              <a:spcAft>
                <a:spcPts val="0"/>
              </a:spcAft>
              <a:buSzPts val="1600"/>
              <a:buNone/>
              <a:defRPr>
                <a:solidFill>
                  <a:srgbClr val="888888"/>
                </a:solidFill>
              </a:defRPr>
            </a:lvl3pPr>
            <a:lvl4pPr lvl="3" algn="ctr">
              <a:spcBef>
                <a:spcPts val="300"/>
              </a:spcBef>
              <a:spcAft>
                <a:spcPts val="0"/>
              </a:spcAft>
              <a:buSzPts val="1600"/>
              <a:buNone/>
              <a:defRPr>
                <a:solidFill>
                  <a:srgbClr val="888888"/>
                </a:solidFill>
              </a:defRPr>
            </a:lvl4pPr>
            <a:lvl5pPr lvl="4" algn="ctr">
              <a:spcBef>
                <a:spcPts val="300"/>
              </a:spcBef>
              <a:spcAft>
                <a:spcPts val="0"/>
              </a:spcAft>
              <a:buSzPts val="1600"/>
              <a:buNone/>
              <a:defRPr>
                <a:solidFill>
                  <a:srgbClr val="888888"/>
                </a:solidFill>
              </a:defRPr>
            </a:lvl5pPr>
            <a:lvl6pPr lvl="5" algn="ctr">
              <a:spcBef>
                <a:spcPts val="300"/>
              </a:spcBef>
              <a:spcAft>
                <a:spcPts val="0"/>
              </a:spcAft>
              <a:buSzPts val="1400"/>
              <a:buNone/>
              <a:defRPr>
                <a:solidFill>
                  <a:srgbClr val="888888"/>
                </a:solidFill>
              </a:defRPr>
            </a:lvl6pPr>
            <a:lvl7pPr lvl="6" algn="ctr">
              <a:spcBef>
                <a:spcPts val="300"/>
              </a:spcBef>
              <a:spcAft>
                <a:spcPts val="0"/>
              </a:spcAft>
              <a:buSzPts val="1400"/>
              <a:buNone/>
              <a:defRPr>
                <a:solidFill>
                  <a:srgbClr val="888888"/>
                </a:solidFill>
              </a:defRPr>
            </a:lvl7pPr>
            <a:lvl8pPr lvl="7" algn="ctr">
              <a:spcBef>
                <a:spcPts val="300"/>
              </a:spcBef>
              <a:spcAft>
                <a:spcPts val="0"/>
              </a:spcAft>
              <a:buSzPts val="1400"/>
              <a:buNone/>
              <a:defRPr>
                <a:solidFill>
                  <a:srgbClr val="888888"/>
                </a:solidFill>
              </a:defRPr>
            </a:lvl8pPr>
            <a:lvl9pPr lvl="8" algn="ctr">
              <a:spcBef>
                <a:spcPts val="300"/>
              </a:spcBef>
              <a:spcAft>
                <a:spcPts val="0"/>
              </a:spcAft>
              <a:buSzPts val="1400"/>
              <a:buNone/>
              <a:defRPr>
                <a:solidFill>
                  <a:srgbClr val="888888"/>
                </a:solidFill>
              </a:defRPr>
            </a:lvl9pPr>
          </a:lstStyle>
          <a:p>
            <a:endParaRPr/>
          </a:p>
        </p:txBody>
      </p:sp>
      <p:sp>
        <p:nvSpPr>
          <p:cNvPr id="22" name="Google Shape;22;p42"/>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42"/>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42"/>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85"/>
        <p:cNvGrpSpPr/>
        <p:nvPr/>
      </p:nvGrpSpPr>
      <p:grpSpPr>
        <a:xfrm>
          <a:off x="0" y="0"/>
          <a:ext cx="0" cy="0"/>
          <a:chOff x="0" y="0"/>
          <a:chExt cx="0" cy="0"/>
        </a:xfrm>
      </p:grpSpPr>
      <p:sp>
        <p:nvSpPr>
          <p:cNvPr id="86" name="Google Shape;86;p51"/>
          <p:cNvSpPr>
            <a:spLocks noGrp="1"/>
          </p:cNvSpPr>
          <p:nvPr>
            <p:ph type="pic" idx="2"/>
          </p:nvPr>
        </p:nvSpPr>
        <p:spPr>
          <a:xfrm>
            <a:off x="2028825" y="0"/>
            <a:ext cx="7115175" cy="6858000"/>
          </a:xfrm>
          <a:prstGeom prst="rect">
            <a:avLst/>
          </a:prstGeom>
          <a:solidFill>
            <a:schemeClr val="accent3">
              <a:alpha val="80000"/>
            </a:schemeClr>
          </a:solidFill>
          <a:ln>
            <a:noFill/>
          </a:ln>
        </p:spPr>
      </p:sp>
      <p:sp>
        <p:nvSpPr>
          <p:cNvPr id="87" name="Google Shape;87;p51"/>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8" name="Google Shape;88;p51"/>
          <p:cNvSpPr/>
          <p:nvPr/>
        </p:nvSpPr>
        <p:spPr>
          <a:xfrm>
            <a:off x="0" y="5048250"/>
            <a:ext cx="3571875" cy="1809750"/>
          </a:xfrm>
          <a:custGeom>
            <a:avLst/>
            <a:gdLst/>
            <a:ahLst/>
            <a:cxnLst/>
            <a:rect l="l" t="t" r="r" b="b"/>
            <a:pathLst>
              <a:path w="3571875" h="1809750" extrusionOk="0">
                <a:moveTo>
                  <a:pt x="0" y="1809750"/>
                </a:moveTo>
                <a:lnTo>
                  <a:pt x="2038350" y="0"/>
                </a:lnTo>
                <a:lnTo>
                  <a:pt x="3571875" y="1809750"/>
                </a:lnTo>
                <a:lnTo>
                  <a:pt x="0" y="1809750"/>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89" name="Google Shape;89;p51"/>
          <p:cNvSpPr txBox="1">
            <a:spLocks noGrp="1"/>
          </p:cNvSpPr>
          <p:nvPr>
            <p:ph type="title"/>
          </p:nvPr>
        </p:nvSpPr>
        <p:spPr>
          <a:xfrm rot="-2460000">
            <a:off x="671197" y="1717501"/>
            <a:ext cx="5486400" cy="867444"/>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dk1"/>
              </a:buClr>
              <a:buSzPts val="2800"/>
              <a:buFont typeface="Libre Franklin Medium"/>
              <a:buNone/>
              <a:defRPr sz="2800" b="0">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51"/>
          <p:cNvSpPr txBox="1">
            <a:spLocks noGrp="1"/>
          </p:cNvSpPr>
          <p:nvPr>
            <p:ph type="body" idx="1"/>
          </p:nvPr>
        </p:nvSpPr>
        <p:spPr>
          <a:xfrm rot="-2460000">
            <a:off x="1143479" y="2180529"/>
            <a:ext cx="6096545" cy="7406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2"/>
              </a:buClr>
              <a:buSzPts val="1400"/>
              <a:buNone/>
              <a:defRPr sz="1400">
                <a:solidFill>
                  <a:schemeClr val="dk2"/>
                </a:solidFill>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91" name="Google Shape;91;p5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1"/>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51"/>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4"/>
        <p:cNvGrpSpPr/>
        <p:nvPr/>
      </p:nvGrpSpPr>
      <p:grpSpPr>
        <a:xfrm>
          <a:off x="0" y="0"/>
          <a:ext cx="0" cy="0"/>
          <a:chOff x="0" y="0"/>
          <a:chExt cx="0" cy="0"/>
        </a:xfrm>
      </p:grpSpPr>
      <p:sp>
        <p:nvSpPr>
          <p:cNvPr id="95" name="Google Shape;95;p52"/>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52"/>
          <p:cNvSpPr txBox="1">
            <a:spLocks noGrp="1"/>
          </p:cNvSpPr>
          <p:nvPr>
            <p:ph type="body" idx="1"/>
          </p:nvPr>
        </p:nvSpPr>
        <p:spPr>
          <a:xfrm rot="5400000">
            <a:off x="2793506" y="-869917"/>
            <a:ext cx="3579849" cy="752094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97" name="Google Shape;97;p52"/>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2"/>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52"/>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0"/>
        <p:cNvGrpSpPr/>
        <p:nvPr/>
      </p:nvGrpSpPr>
      <p:grpSpPr>
        <a:xfrm>
          <a:off x="0" y="0"/>
          <a:ext cx="0" cy="0"/>
          <a:chOff x="0" y="0"/>
          <a:chExt cx="0" cy="0"/>
        </a:xfrm>
      </p:grpSpPr>
      <p:sp>
        <p:nvSpPr>
          <p:cNvPr id="101" name="Google Shape;101;p53"/>
          <p:cNvSpPr txBox="1">
            <a:spLocks noGrp="1"/>
          </p:cNvSpPr>
          <p:nvPr>
            <p:ph type="title"/>
          </p:nvPr>
        </p:nvSpPr>
        <p:spPr>
          <a:xfrm rot="5400000">
            <a:off x="5318919" y="1585120"/>
            <a:ext cx="4678362" cy="20574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2" name="Google Shape;102;p53"/>
          <p:cNvSpPr txBox="1">
            <a:spLocks noGrp="1"/>
          </p:cNvSpPr>
          <p:nvPr>
            <p:ph type="body" idx="1"/>
          </p:nvPr>
        </p:nvSpPr>
        <p:spPr>
          <a:xfrm rot="5400000">
            <a:off x="1127919" y="-396080"/>
            <a:ext cx="4678362"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103" name="Google Shape;103;p53"/>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53"/>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53"/>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5"/>
        <p:cNvGrpSpPr/>
        <p:nvPr/>
      </p:nvGrpSpPr>
      <p:grpSpPr>
        <a:xfrm>
          <a:off x="0" y="0"/>
          <a:ext cx="0" cy="0"/>
          <a:chOff x="0" y="0"/>
          <a:chExt cx="0" cy="0"/>
        </a:xfrm>
      </p:grpSpPr>
      <p:sp>
        <p:nvSpPr>
          <p:cNvPr id="26" name="Google Shape;26;p43"/>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3"/>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43"/>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9"/>
        <p:cNvGrpSpPr/>
        <p:nvPr/>
      </p:nvGrpSpPr>
      <p:grpSpPr>
        <a:xfrm>
          <a:off x="0" y="0"/>
          <a:ext cx="0" cy="0"/>
          <a:chOff x="0" y="0"/>
          <a:chExt cx="0" cy="0"/>
        </a:xfrm>
      </p:grpSpPr>
      <p:sp>
        <p:nvSpPr>
          <p:cNvPr id="30" name="Google Shape;30;p4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44"/>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800"/>
              <a:buNone/>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32" name="Google Shape;32;p44"/>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44"/>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4"/>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5"/>
        <p:cNvGrpSpPr/>
        <p:nvPr/>
      </p:nvGrpSpPr>
      <p:grpSpPr>
        <a:xfrm>
          <a:off x="0" y="0"/>
          <a:ext cx="0" cy="0"/>
          <a:chOff x="0" y="0"/>
          <a:chExt cx="0" cy="0"/>
        </a:xfrm>
      </p:grpSpPr>
      <p:sp>
        <p:nvSpPr>
          <p:cNvPr id="36" name="Google Shape;36;p4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45"/>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45"/>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45"/>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0"/>
        <p:cNvGrpSpPr/>
        <p:nvPr/>
      </p:nvGrpSpPr>
      <p:grpSpPr>
        <a:xfrm>
          <a:off x="0" y="0"/>
          <a:ext cx="0" cy="0"/>
          <a:chOff x="0" y="0"/>
          <a:chExt cx="0" cy="0"/>
        </a:xfrm>
      </p:grpSpPr>
      <p:sp>
        <p:nvSpPr>
          <p:cNvPr id="41" name="Google Shape;41;p46"/>
          <p:cNvSpPr txBox="1">
            <a:spLocks noGrp="1"/>
          </p:cNvSpPr>
          <p:nvPr>
            <p:ph type="body" idx="1"/>
          </p:nvPr>
        </p:nvSpPr>
        <p:spPr>
          <a:xfrm>
            <a:off x="822960" y="1097280"/>
            <a:ext cx="3200400" cy="37124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2" name="Google Shape;42;p46"/>
          <p:cNvSpPr txBox="1">
            <a:spLocks noGrp="1"/>
          </p:cNvSpPr>
          <p:nvPr>
            <p:ph type="body" idx="2"/>
          </p:nvPr>
        </p:nvSpPr>
        <p:spPr>
          <a:xfrm>
            <a:off x="4700016" y="1097280"/>
            <a:ext cx="3200400" cy="371246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800"/>
              <a:buNone/>
              <a:defRPr sz="2800"/>
            </a:lvl1pPr>
            <a:lvl2pPr marL="914400" lvl="1" indent="-381000" algn="l">
              <a:spcBef>
                <a:spcPts val="300"/>
              </a:spcBef>
              <a:spcAft>
                <a:spcPts val="0"/>
              </a:spcAft>
              <a:buSzPts val="2400"/>
              <a:buChar char="▪"/>
              <a:defRPr sz="2400"/>
            </a:lvl2pPr>
            <a:lvl3pPr marL="1371600" lvl="2" indent="-355600" algn="l">
              <a:spcBef>
                <a:spcPts val="300"/>
              </a:spcBef>
              <a:spcAft>
                <a:spcPts val="0"/>
              </a:spcAft>
              <a:buSzPts val="2000"/>
              <a:buChar char="▪"/>
              <a:defRPr sz="2000"/>
            </a:lvl3pPr>
            <a:lvl4pPr marL="1828800" lvl="3" indent="-342900" algn="l">
              <a:spcBef>
                <a:spcPts val="300"/>
              </a:spcBef>
              <a:spcAft>
                <a:spcPts val="0"/>
              </a:spcAft>
              <a:buSzPts val="1800"/>
              <a:buChar char="▪"/>
              <a:defRPr sz="1800"/>
            </a:lvl4pPr>
            <a:lvl5pPr marL="2286000" lvl="4" indent="-342900" algn="l">
              <a:spcBef>
                <a:spcPts val="300"/>
              </a:spcBef>
              <a:spcAft>
                <a:spcPts val="0"/>
              </a:spcAft>
              <a:buSzPts val="1800"/>
              <a:buChar char="▪"/>
              <a:defRPr sz="1800"/>
            </a:lvl5pPr>
            <a:lvl6pPr marL="2743200" lvl="5" indent="-342900" algn="l">
              <a:spcBef>
                <a:spcPts val="300"/>
              </a:spcBef>
              <a:spcAft>
                <a:spcPts val="0"/>
              </a:spcAft>
              <a:buSzPts val="1800"/>
              <a:buChar char="▪"/>
              <a:defRPr sz="1800"/>
            </a:lvl6pPr>
            <a:lvl7pPr marL="3200400" lvl="6" indent="-342900" algn="l">
              <a:spcBef>
                <a:spcPts val="300"/>
              </a:spcBef>
              <a:spcAft>
                <a:spcPts val="0"/>
              </a:spcAft>
              <a:buSzPts val="1800"/>
              <a:buChar char="▪"/>
              <a:defRPr sz="1800"/>
            </a:lvl7pPr>
            <a:lvl8pPr marL="3657600" lvl="7" indent="-342900" algn="l">
              <a:spcBef>
                <a:spcPts val="300"/>
              </a:spcBef>
              <a:spcAft>
                <a:spcPts val="0"/>
              </a:spcAft>
              <a:buSzPts val="1800"/>
              <a:buChar char="▪"/>
              <a:defRPr sz="1800"/>
            </a:lvl8pPr>
            <a:lvl9pPr marL="4114800" lvl="8" indent="-342900" algn="l">
              <a:spcBef>
                <a:spcPts val="300"/>
              </a:spcBef>
              <a:spcAft>
                <a:spcPts val="0"/>
              </a:spcAft>
              <a:buSzPts val="1800"/>
              <a:buChar char="▪"/>
              <a:defRPr sz="1800"/>
            </a:lvl9pPr>
          </a:lstStyle>
          <a:p>
            <a:endParaRPr/>
          </a:p>
        </p:txBody>
      </p:sp>
      <p:sp>
        <p:nvSpPr>
          <p:cNvPr id="43" name="Google Shape;43;p46"/>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46"/>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46"/>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46" name="Google Shape;46;p4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Content - White Cross with Bar no line">
  <p:cSld name="1_Content - White Cross with Bar no line">
    <p:bg>
      <p:bgPr>
        <a:solidFill>
          <a:schemeClr val="lt1"/>
        </a:solidFill>
        <a:effectLst/>
      </p:bgPr>
    </p:bg>
    <p:spTree>
      <p:nvGrpSpPr>
        <p:cNvPr id="1" name="Shape 47"/>
        <p:cNvGrpSpPr/>
        <p:nvPr/>
      </p:nvGrpSpPr>
      <p:grpSpPr>
        <a:xfrm>
          <a:off x="0" y="0"/>
          <a:ext cx="0" cy="0"/>
          <a:chOff x="0" y="0"/>
          <a:chExt cx="0" cy="0"/>
        </a:xfrm>
      </p:grpSpPr>
      <p:pic>
        <p:nvPicPr>
          <p:cNvPr id="48" name="Google Shape;48;p47"/>
          <p:cNvPicPr preferRelativeResize="0"/>
          <p:nvPr/>
        </p:nvPicPr>
        <p:blipFill rotWithShape="1">
          <a:blip r:embed="rId2">
            <a:alphaModFix/>
          </a:blip>
          <a:srcRect/>
          <a:stretch/>
        </p:blipFill>
        <p:spPr>
          <a:xfrm>
            <a:off x="2" y="4060"/>
            <a:ext cx="9130471" cy="6849883"/>
          </a:xfrm>
          <a:prstGeom prst="rect">
            <a:avLst/>
          </a:prstGeom>
          <a:noFill/>
          <a:ln>
            <a:noFill/>
          </a:ln>
        </p:spPr>
      </p:pic>
      <p:sp>
        <p:nvSpPr>
          <p:cNvPr id="49" name="Google Shape;49;p47"/>
          <p:cNvSpPr txBox="1">
            <a:spLocks noGrp="1"/>
          </p:cNvSpPr>
          <p:nvPr>
            <p:ph type="body" idx="1"/>
          </p:nvPr>
        </p:nvSpPr>
        <p:spPr>
          <a:xfrm>
            <a:off x="457200" y="1240443"/>
            <a:ext cx="8001000" cy="405688"/>
          </a:xfrm>
          <a:prstGeom prst="rect">
            <a:avLst/>
          </a:prstGeom>
          <a:noFill/>
          <a:ln>
            <a:noFill/>
          </a:ln>
        </p:spPr>
        <p:txBody>
          <a:bodyPr spcFirstLastPara="1" wrap="square" lIns="0" tIns="0" rIns="0" bIns="0" anchor="t" anchorCtr="0">
            <a:normAutofit/>
          </a:bodyPr>
          <a:lstStyle>
            <a:lvl1pPr marL="457200" lvl="0" indent="-228600" algn="l">
              <a:spcBef>
                <a:spcPts val="800"/>
              </a:spcBef>
              <a:spcAft>
                <a:spcPts val="0"/>
              </a:spcAft>
              <a:buClr>
                <a:srgbClr val="0093D0"/>
              </a:buClr>
              <a:buSzPts val="2000"/>
              <a:buNone/>
              <a:defRPr sz="2000" b="0" i="1">
                <a:solidFill>
                  <a:srgbClr val="0093D0"/>
                </a:solidFill>
              </a:defRPr>
            </a:lvl1pPr>
            <a:lvl2pPr marL="914400" lvl="1" indent="-342900" algn="l">
              <a:spcBef>
                <a:spcPts val="300"/>
              </a:spcBef>
              <a:spcAft>
                <a:spcPts val="0"/>
              </a:spcAft>
              <a:buSzPts val="1800"/>
              <a:buChar char="▪"/>
              <a:defRPr/>
            </a:lvl2pPr>
            <a:lvl3pPr marL="1371600" lvl="2" indent="-342900" algn="l">
              <a:spcBef>
                <a:spcPts val="300"/>
              </a:spcBef>
              <a:spcAft>
                <a:spcPts val="0"/>
              </a:spcAft>
              <a:buSzPts val="1800"/>
              <a:buChar char="▪"/>
              <a:defRPr/>
            </a:lvl3pPr>
            <a:lvl4pPr marL="1828800" lvl="3" indent="-342900" algn="l">
              <a:spcBef>
                <a:spcPts val="300"/>
              </a:spcBef>
              <a:spcAft>
                <a:spcPts val="0"/>
              </a:spcAft>
              <a:buSzPts val="1800"/>
              <a:buChar char="▪"/>
              <a:defRPr/>
            </a:lvl4pPr>
            <a:lvl5pPr marL="2286000" lvl="4" indent="-342900" algn="l">
              <a:spcBef>
                <a:spcPts val="300"/>
              </a:spcBef>
              <a:spcAft>
                <a:spcPts val="0"/>
              </a:spcAft>
              <a:buSzPts val="1800"/>
              <a:buChar char="▪"/>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0" name="Google Shape;50;p47"/>
          <p:cNvSpPr txBox="1">
            <a:spLocks noGrp="1"/>
          </p:cNvSpPr>
          <p:nvPr>
            <p:ph type="body" idx="2"/>
          </p:nvPr>
        </p:nvSpPr>
        <p:spPr>
          <a:xfrm>
            <a:off x="457200" y="2072126"/>
            <a:ext cx="8001000" cy="3610252"/>
          </a:xfrm>
          <a:prstGeom prst="rect">
            <a:avLst/>
          </a:prstGeom>
          <a:noFill/>
          <a:ln>
            <a:noFill/>
          </a:ln>
        </p:spPr>
        <p:txBody>
          <a:bodyPr spcFirstLastPara="1" wrap="square" lIns="0" tIns="0" rIns="0" bIns="0" anchor="t" anchorCtr="0">
            <a:normAutofit/>
          </a:bodyPr>
          <a:lstStyle>
            <a:lvl1pPr marL="457200" lvl="0" indent="-381000" algn="l">
              <a:lnSpc>
                <a:spcPct val="110000"/>
              </a:lnSpc>
              <a:spcBef>
                <a:spcPts val="800"/>
              </a:spcBef>
              <a:spcAft>
                <a:spcPts val="0"/>
              </a:spcAft>
              <a:buClr>
                <a:srgbClr val="616061"/>
              </a:buClr>
              <a:buSzPts val="2400"/>
              <a:buFont typeface="Arial"/>
              <a:buChar char="•"/>
              <a:defRPr sz="2400" b="0" i="0">
                <a:solidFill>
                  <a:srgbClr val="616061"/>
                </a:solidFill>
                <a:latin typeface="Arial"/>
                <a:ea typeface="Arial"/>
                <a:cs typeface="Arial"/>
                <a:sym typeface="Arial"/>
              </a:defRPr>
            </a:lvl1pPr>
            <a:lvl2pPr marL="914400" lvl="1" indent="-361950" algn="l">
              <a:lnSpc>
                <a:spcPct val="110000"/>
              </a:lnSpc>
              <a:spcBef>
                <a:spcPts val="300"/>
              </a:spcBef>
              <a:spcAft>
                <a:spcPts val="0"/>
              </a:spcAft>
              <a:buSzPts val="2100"/>
              <a:buFont typeface="Noto Sans Symbols"/>
              <a:buChar char="✔"/>
              <a:defRPr sz="2100" b="0" i="1">
                <a:solidFill>
                  <a:srgbClr val="1B6CB3"/>
                </a:solidFill>
                <a:latin typeface="Arial"/>
                <a:ea typeface="Arial"/>
                <a:cs typeface="Arial"/>
                <a:sym typeface="Arial"/>
              </a:defRPr>
            </a:lvl2pPr>
            <a:lvl3pPr marL="1371600" lvl="2" indent="-363474" algn="l">
              <a:lnSpc>
                <a:spcPct val="110000"/>
              </a:lnSpc>
              <a:spcBef>
                <a:spcPts val="300"/>
              </a:spcBef>
              <a:spcAft>
                <a:spcPts val="0"/>
              </a:spcAft>
              <a:buSzPts val="2124"/>
              <a:buFont typeface="Arial"/>
              <a:buChar char="•"/>
              <a:defRPr sz="1800" b="0" i="0">
                <a:solidFill>
                  <a:srgbClr val="616061"/>
                </a:solidFill>
                <a:latin typeface="Arial"/>
                <a:ea typeface="Arial"/>
                <a:cs typeface="Arial"/>
                <a:sym typeface="Arial"/>
              </a:defRPr>
            </a:lvl3pPr>
            <a:lvl4pPr marL="1828800" lvl="3" indent="-330200" algn="l">
              <a:spcBef>
                <a:spcPts val="300"/>
              </a:spcBef>
              <a:spcAft>
                <a:spcPts val="0"/>
              </a:spcAft>
              <a:buSzPts val="1600"/>
              <a:buChar char="▪"/>
              <a:defRPr>
                <a:solidFill>
                  <a:srgbClr val="FFFFFF"/>
                </a:solidFill>
                <a:latin typeface="Helvetica Neue"/>
                <a:ea typeface="Helvetica Neue"/>
                <a:cs typeface="Helvetica Neue"/>
                <a:sym typeface="Helvetica Neue"/>
              </a:defRPr>
            </a:lvl4pPr>
            <a:lvl5pPr marL="2286000" lvl="4" indent="-330200" algn="l">
              <a:spcBef>
                <a:spcPts val="300"/>
              </a:spcBef>
              <a:spcAft>
                <a:spcPts val="0"/>
              </a:spcAft>
              <a:buSzPts val="1600"/>
              <a:buChar char="▪"/>
              <a:defRPr>
                <a:solidFill>
                  <a:srgbClr val="FFFFFF"/>
                </a:solidFill>
                <a:latin typeface="Helvetica Neue"/>
                <a:ea typeface="Helvetica Neue"/>
                <a:cs typeface="Helvetica Neue"/>
                <a:sym typeface="Helvetica Neue"/>
              </a:defRPr>
            </a:lvl5pPr>
            <a:lvl6pPr marL="2743200" lvl="5" indent="-342900" algn="l">
              <a:spcBef>
                <a:spcPts val="300"/>
              </a:spcBef>
              <a:spcAft>
                <a:spcPts val="0"/>
              </a:spcAft>
              <a:buSzPts val="1800"/>
              <a:buChar char="▪"/>
              <a:defRPr/>
            </a:lvl6pPr>
            <a:lvl7pPr marL="3200400" lvl="6" indent="-342900" algn="l">
              <a:spcBef>
                <a:spcPts val="300"/>
              </a:spcBef>
              <a:spcAft>
                <a:spcPts val="0"/>
              </a:spcAft>
              <a:buSzPts val="1800"/>
              <a:buChar char="▪"/>
              <a:defRPr/>
            </a:lvl7pPr>
            <a:lvl8pPr marL="3657600" lvl="7" indent="-342900" algn="l">
              <a:spcBef>
                <a:spcPts val="300"/>
              </a:spcBef>
              <a:spcAft>
                <a:spcPts val="0"/>
              </a:spcAft>
              <a:buSzPts val="1800"/>
              <a:buChar char="▪"/>
              <a:defRPr/>
            </a:lvl8pPr>
            <a:lvl9pPr marL="4114800" lvl="8" indent="-342900" algn="l">
              <a:spcBef>
                <a:spcPts val="300"/>
              </a:spcBef>
              <a:spcAft>
                <a:spcPts val="0"/>
              </a:spcAft>
              <a:buSzPts val="1800"/>
              <a:buChar char="▪"/>
              <a:defRPr/>
            </a:lvl9pPr>
          </a:lstStyle>
          <a:p>
            <a:endParaRPr/>
          </a:p>
        </p:txBody>
      </p:sp>
      <p:sp>
        <p:nvSpPr>
          <p:cNvPr id="51" name="Google Shape;51;p47"/>
          <p:cNvSpPr txBox="1">
            <a:spLocks noGrp="1"/>
          </p:cNvSpPr>
          <p:nvPr>
            <p:ph type="title"/>
          </p:nvPr>
        </p:nvSpPr>
        <p:spPr>
          <a:xfrm>
            <a:off x="454932" y="489477"/>
            <a:ext cx="8003268" cy="677337"/>
          </a:xfrm>
          <a:prstGeom prst="rect">
            <a:avLst/>
          </a:prstGeom>
          <a:noFill/>
          <a:ln>
            <a:noFill/>
          </a:ln>
        </p:spPr>
        <p:txBody>
          <a:bodyPr spcFirstLastPara="1" wrap="square" lIns="0" tIns="0" rIns="0" bIns="0" anchor="ctr" anchorCtr="0">
            <a:noAutofit/>
          </a:bodyPr>
          <a:lstStyle>
            <a:lvl1pPr lvl="0" algn="l">
              <a:spcBef>
                <a:spcPts val="0"/>
              </a:spcBef>
              <a:spcAft>
                <a:spcPts val="0"/>
              </a:spcAft>
              <a:buClr>
                <a:srgbClr val="1B6CB3"/>
              </a:buClr>
              <a:buSzPts val="3400"/>
              <a:buFont typeface="Arial Narrow"/>
              <a:buNone/>
              <a:defRPr sz="3400" b="0">
                <a:solidFill>
                  <a:srgbClr val="1B6CB3"/>
                </a:solidFill>
                <a:latin typeface="Arial Narrow"/>
                <a:ea typeface="Arial Narrow"/>
                <a:cs typeface="Arial Narrow"/>
                <a:sym typeface="Arial Narrow"/>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52" name="Google Shape;52;p47"/>
          <p:cNvGrpSpPr/>
          <p:nvPr/>
        </p:nvGrpSpPr>
        <p:grpSpPr>
          <a:xfrm>
            <a:off x="8919634" y="0"/>
            <a:ext cx="224367" cy="6858000"/>
            <a:chOff x="8919633" y="0"/>
            <a:chExt cx="224367" cy="5143500"/>
          </a:xfrm>
        </p:grpSpPr>
        <p:sp>
          <p:nvSpPr>
            <p:cNvPr id="53" name="Google Shape;53;p47"/>
            <p:cNvSpPr/>
            <p:nvPr/>
          </p:nvSpPr>
          <p:spPr>
            <a:xfrm>
              <a:off x="8919633" y="4140200"/>
              <a:ext cx="224367" cy="1003300"/>
            </a:xfrm>
            <a:prstGeom prst="rect">
              <a:avLst/>
            </a:prstGeom>
            <a:solidFill>
              <a:srgbClr val="26C2E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ibre Franklin"/>
                <a:ea typeface="Libre Franklin"/>
                <a:cs typeface="Libre Franklin"/>
                <a:sym typeface="Libre Franklin"/>
              </a:endParaRPr>
            </a:p>
          </p:txBody>
        </p:sp>
        <p:sp>
          <p:nvSpPr>
            <p:cNvPr id="54" name="Google Shape;54;p47"/>
            <p:cNvSpPr/>
            <p:nvPr/>
          </p:nvSpPr>
          <p:spPr>
            <a:xfrm>
              <a:off x="8919633" y="3128433"/>
              <a:ext cx="224367" cy="1065543"/>
            </a:xfrm>
            <a:prstGeom prst="rect">
              <a:avLst/>
            </a:prstGeom>
            <a:solidFill>
              <a:srgbClr val="0093D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ibre Franklin"/>
                <a:ea typeface="Libre Franklin"/>
                <a:cs typeface="Libre Franklin"/>
                <a:sym typeface="Libre Franklin"/>
              </a:endParaRPr>
            </a:p>
          </p:txBody>
        </p:sp>
        <p:sp>
          <p:nvSpPr>
            <p:cNvPr id="55" name="Google Shape;55;p47"/>
            <p:cNvSpPr/>
            <p:nvPr/>
          </p:nvSpPr>
          <p:spPr>
            <a:xfrm>
              <a:off x="8919633" y="2120900"/>
              <a:ext cx="224367" cy="1061818"/>
            </a:xfrm>
            <a:prstGeom prst="rect">
              <a:avLst/>
            </a:prstGeom>
            <a:solidFill>
              <a:srgbClr val="1B6CB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ibre Franklin"/>
                <a:ea typeface="Libre Franklin"/>
                <a:cs typeface="Libre Franklin"/>
                <a:sym typeface="Libre Franklin"/>
              </a:endParaRPr>
            </a:p>
          </p:txBody>
        </p:sp>
        <p:sp>
          <p:nvSpPr>
            <p:cNvPr id="56" name="Google Shape;56;p47"/>
            <p:cNvSpPr/>
            <p:nvPr/>
          </p:nvSpPr>
          <p:spPr>
            <a:xfrm>
              <a:off x="8919633" y="0"/>
              <a:ext cx="224367" cy="2171460"/>
            </a:xfrm>
            <a:prstGeom prst="rect">
              <a:avLst/>
            </a:prstGeom>
            <a:solidFill>
              <a:srgbClr val="004B8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400">
                <a:solidFill>
                  <a:schemeClr val="lt1"/>
                </a:solidFill>
                <a:latin typeface="Libre Franklin"/>
                <a:ea typeface="Libre Franklin"/>
                <a:cs typeface="Libre Franklin"/>
                <a:sym typeface="Libre Franklin"/>
              </a:endParaRPr>
            </a:p>
          </p:txBody>
        </p:sp>
      </p:grpSp>
      <p:sp>
        <p:nvSpPr>
          <p:cNvPr id="57" name="Google Shape;57;p47"/>
          <p:cNvSpPr txBox="1"/>
          <p:nvPr/>
        </p:nvSpPr>
        <p:spPr>
          <a:xfrm>
            <a:off x="8234136" y="6300001"/>
            <a:ext cx="224064" cy="138499"/>
          </a:xfrm>
          <a:prstGeom prst="rect">
            <a:avLst/>
          </a:prstGeom>
          <a:noFill/>
          <a:ln>
            <a:noFill/>
          </a:ln>
        </p:spPr>
        <p:txBody>
          <a:bodyPr spcFirstLastPara="1" wrap="square" lIns="0" tIns="0" rIns="0" bIns="0" anchor="t" anchorCtr="0">
            <a:spAutoFit/>
          </a:bodyPr>
          <a:lstStyle/>
          <a:p>
            <a:pPr marL="0" marR="0" lvl="0" indent="0" algn="r" rtl="0">
              <a:spcBef>
                <a:spcPts val="0"/>
              </a:spcBef>
              <a:spcAft>
                <a:spcPts val="0"/>
              </a:spcAft>
              <a:buNone/>
            </a:pPr>
            <a:fld id="{00000000-1234-1234-1234-123412341234}" type="slidenum">
              <a:rPr lang="en-US" sz="900">
                <a:solidFill>
                  <a:srgbClr val="1B6CB3"/>
                </a:solidFill>
                <a:latin typeface="Arial"/>
                <a:ea typeface="Arial"/>
                <a:cs typeface="Arial"/>
                <a:sym typeface="Arial"/>
              </a:rPr>
              <a:t>‹#›</a:t>
            </a:fld>
            <a:endParaRPr sz="900">
              <a:solidFill>
                <a:srgbClr val="1B6CB3"/>
              </a:solidFill>
              <a:latin typeface="Arial"/>
              <a:ea typeface="Arial"/>
              <a:cs typeface="Arial"/>
              <a:sym typeface="Arial"/>
            </a:endParaRPr>
          </a:p>
        </p:txBody>
      </p:sp>
      <p:cxnSp>
        <p:nvCxnSpPr>
          <p:cNvPr id="58" name="Google Shape;58;p47"/>
          <p:cNvCxnSpPr/>
          <p:nvPr/>
        </p:nvCxnSpPr>
        <p:spPr>
          <a:xfrm rot="5400000">
            <a:off x="8043586" y="6395773"/>
            <a:ext cx="307776" cy="1588"/>
          </a:xfrm>
          <a:prstGeom prst="straightConnector1">
            <a:avLst/>
          </a:prstGeom>
          <a:noFill/>
          <a:ln w="9525" cap="flat" cmpd="sng">
            <a:solidFill>
              <a:srgbClr val="BFBFBF"/>
            </a:solidFill>
            <a:prstDash val="solid"/>
            <a:round/>
            <a:headEnd type="none" w="sm" len="sm"/>
            <a:tailEnd type="none" w="sm" len="sm"/>
          </a:ln>
        </p:spPr>
      </p:cxnSp>
    </p:spTree>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spTree>
      <p:nvGrpSpPr>
        <p:cNvPr id="1" name="Shape 59"/>
        <p:cNvGrpSpPr/>
        <p:nvPr/>
      </p:nvGrpSpPr>
      <p:grpSpPr>
        <a:xfrm>
          <a:off x="0" y="0"/>
          <a:ext cx="0" cy="0"/>
          <a:chOff x="0" y="0"/>
          <a:chExt cx="0" cy="0"/>
        </a:xfrm>
      </p:grpSpPr>
      <p:sp>
        <p:nvSpPr>
          <p:cNvPr id="60" name="Google Shape;60;p48"/>
          <p:cNvSpPr/>
          <p:nvPr/>
        </p:nvSpPr>
        <p:spPr>
          <a:xfrm>
            <a:off x="-2380" y="-925"/>
            <a:ext cx="9146380" cy="6858925"/>
          </a:xfrm>
          <a:custGeom>
            <a:avLst/>
            <a:gdLst/>
            <a:ahLst/>
            <a:cxnLst/>
            <a:rect l="l" t="t" r="r" b="b"/>
            <a:pathLst>
              <a:path w="3352800" h="2002901" extrusionOk="0">
                <a:moveTo>
                  <a:pt x="0" y="2002901"/>
                </a:moveTo>
                <a:lnTo>
                  <a:pt x="2836585" y="0"/>
                </a:lnTo>
                <a:lnTo>
                  <a:pt x="3352800" y="270"/>
                </a:lnTo>
                <a:lnTo>
                  <a:pt x="3352800" y="2002901"/>
                </a:lnTo>
                <a:lnTo>
                  <a:pt x="0" y="2002901"/>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1" name="Google Shape;61;p48"/>
          <p:cNvSpPr/>
          <p:nvPr/>
        </p:nvSpPr>
        <p:spPr>
          <a:xfrm>
            <a:off x="0" y="2647950"/>
            <a:ext cx="3571875" cy="4210050"/>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62" name="Google Shape;62;p48"/>
          <p:cNvSpPr txBox="1">
            <a:spLocks noGrp="1"/>
          </p:cNvSpPr>
          <p:nvPr>
            <p:ph type="title"/>
          </p:nvPr>
        </p:nvSpPr>
        <p:spPr>
          <a:xfrm rot="-2460000">
            <a:off x="819399" y="1726737"/>
            <a:ext cx="5650992" cy="1207509"/>
          </a:xfrm>
          <a:prstGeom prst="rect">
            <a:avLst/>
          </a:prstGeom>
          <a:noFill/>
          <a:ln>
            <a:noFill/>
          </a:ln>
        </p:spPr>
        <p:txBody>
          <a:bodyPr spcFirstLastPara="1" wrap="square" lIns="91425" tIns="45700" rIns="91425" bIns="9125" anchor="b" anchorCtr="0">
            <a:noAutofit/>
          </a:bodyPr>
          <a:lstStyle>
            <a:lvl1pPr lvl="0" algn="l">
              <a:spcBef>
                <a:spcPts val="0"/>
              </a:spcBef>
              <a:spcAft>
                <a:spcPts val="0"/>
              </a:spcAft>
              <a:buClr>
                <a:schemeClr val="dk1"/>
              </a:buClr>
              <a:buSzPts val="3200"/>
              <a:buFont typeface="Libre Franklin Medium"/>
              <a:buNone/>
              <a:defRPr sz="32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48"/>
          <p:cNvSpPr txBox="1">
            <a:spLocks noGrp="1"/>
          </p:cNvSpPr>
          <p:nvPr>
            <p:ph type="body" idx="1"/>
          </p:nvPr>
        </p:nvSpPr>
        <p:spPr>
          <a:xfrm rot="-2460000">
            <a:off x="1216152" y="2468304"/>
            <a:ext cx="6510528" cy="32918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1400"/>
              <a:buNone/>
              <a:defRPr sz="1400" b="0" i="0" u="none" strike="noStrike"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1800"/>
              <a:buNone/>
              <a:defRPr sz="1800">
                <a:solidFill>
                  <a:srgbClr val="888888"/>
                </a:solidFill>
              </a:defRPr>
            </a:lvl2pPr>
            <a:lvl3pPr marL="1371600" lvl="2" indent="-228600" algn="l">
              <a:spcBef>
                <a:spcPts val="300"/>
              </a:spcBef>
              <a:spcAft>
                <a:spcPts val="0"/>
              </a:spcAft>
              <a:buSzPts val="1600"/>
              <a:buNone/>
              <a:defRPr sz="1600">
                <a:solidFill>
                  <a:srgbClr val="888888"/>
                </a:solidFill>
              </a:defRPr>
            </a:lvl3pPr>
            <a:lvl4pPr marL="1828800" lvl="3" indent="-228600" algn="l">
              <a:spcBef>
                <a:spcPts val="300"/>
              </a:spcBef>
              <a:spcAft>
                <a:spcPts val="0"/>
              </a:spcAft>
              <a:buSzPts val="1400"/>
              <a:buNone/>
              <a:defRPr sz="1400">
                <a:solidFill>
                  <a:srgbClr val="888888"/>
                </a:solidFill>
              </a:defRPr>
            </a:lvl4pPr>
            <a:lvl5pPr marL="2286000" lvl="4" indent="-228600" algn="l">
              <a:spcBef>
                <a:spcPts val="300"/>
              </a:spcBef>
              <a:spcAft>
                <a:spcPts val="0"/>
              </a:spcAft>
              <a:buSzPts val="1400"/>
              <a:buNone/>
              <a:defRPr sz="1400">
                <a:solidFill>
                  <a:srgbClr val="888888"/>
                </a:solidFill>
              </a:defRPr>
            </a:lvl5pPr>
            <a:lvl6pPr marL="2743200" lvl="5" indent="-228600" algn="l">
              <a:spcBef>
                <a:spcPts val="300"/>
              </a:spcBef>
              <a:spcAft>
                <a:spcPts val="0"/>
              </a:spcAft>
              <a:buSzPts val="1400"/>
              <a:buNone/>
              <a:defRPr sz="1400">
                <a:solidFill>
                  <a:srgbClr val="888888"/>
                </a:solidFill>
              </a:defRPr>
            </a:lvl6pPr>
            <a:lvl7pPr marL="3200400" lvl="6" indent="-228600" algn="l">
              <a:spcBef>
                <a:spcPts val="300"/>
              </a:spcBef>
              <a:spcAft>
                <a:spcPts val="0"/>
              </a:spcAft>
              <a:buSzPts val="1400"/>
              <a:buNone/>
              <a:defRPr sz="1400">
                <a:solidFill>
                  <a:srgbClr val="888888"/>
                </a:solidFill>
              </a:defRPr>
            </a:lvl7pPr>
            <a:lvl8pPr marL="3657600" lvl="7" indent="-228600" algn="l">
              <a:spcBef>
                <a:spcPts val="300"/>
              </a:spcBef>
              <a:spcAft>
                <a:spcPts val="0"/>
              </a:spcAft>
              <a:buSzPts val="1400"/>
              <a:buNone/>
              <a:defRPr sz="1400">
                <a:solidFill>
                  <a:srgbClr val="888888"/>
                </a:solidFill>
              </a:defRPr>
            </a:lvl8pPr>
            <a:lvl9pPr marL="4114800" lvl="8" indent="-228600" algn="l">
              <a:spcBef>
                <a:spcPts val="300"/>
              </a:spcBef>
              <a:spcAft>
                <a:spcPts val="0"/>
              </a:spcAft>
              <a:buSzPts val="1400"/>
              <a:buNone/>
              <a:defRPr sz="1400">
                <a:solidFill>
                  <a:srgbClr val="888888"/>
                </a:solidFill>
              </a:defRPr>
            </a:lvl9pPr>
          </a:lstStyle>
          <a:p>
            <a:endParaRPr/>
          </a:p>
        </p:txBody>
      </p:sp>
      <p:sp>
        <p:nvSpPr>
          <p:cNvPr id="64" name="Google Shape;64;p48"/>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48"/>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48"/>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49"/>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Clr>
                <a:schemeClr val="dk1"/>
              </a:buClr>
              <a:buSzPts val="2800"/>
              <a:buFont typeface="Libre Franklin Medium"/>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49"/>
          <p:cNvSpPr txBox="1">
            <a:spLocks noGrp="1"/>
          </p:cNvSpPr>
          <p:nvPr>
            <p:ph type="body" idx="1"/>
          </p:nvPr>
        </p:nvSpPr>
        <p:spPr>
          <a:xfrm>
            <a:off x="822960" y="1097280"/>
            <a:ext cx="3200400" cy="548640"/>
          </a:xfrm>
          <a:prstGeom prst="rect">
            <a:avLst/>
          </a:prstGeom>
          <a:noFill/>
          <a:ln>
            <a:noFill/>
          </a:ln>
        </p:spPr>
        <p:txBody>
          <a:bodyPr spcFirstLastPara="1" wrap="square" lIns="91425" tIns="45700" rIns="91425" bIns="45700" anchor="b" anchorCtr="0">
            <a:normAutofit/>
          </a:bodyPr>
          <a:lstStyle>
            <a:lvl1pPr marL="457200" lvl="0" indent="-228600" algn="l">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70" name="Google Shape;70;p49"/>
          <p:cNvSpPr txBox="1">
            <a:spLocks noGrp="1"/>
          </p:cNvSpPr>
          <p:nvPr>
            <p:ph type="body" idx="2"/>
          </p:nvPr>
        </p:nvSpPr>
        <p:spPr>
          <a:xfrm>
            <a:off x="819150" y="1701848"/>
            <a:ext cx="3200400" cy="310896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71" name="Google Shape;71;p49"/>
          <p:cNvSpPr txBox="1">
            <a:spLocks noGrp="1"/>
          </p:cNvSpPr>
          <p:nvPr>
            <p:ph type="body" idx="3"/>
          </p:nvPr>
        </p:nvSpPr>
        <p:spPr>
          <a:xfrm>
            <a:off x="4700016" y="1097280"/>
            <a:ext cx="3200400" cy="548640"/>
          </a:xfrm>
          <a:prstGeom prst="rect">
            <a:avLst/>
          </a:prstGeom>
          <a:noFill/>
          <a:ln>
            <a:noFill/>
          </a:ln>
        </p:spPr>
        <p:txBody>
          <a:bodyPr spcFirstLastPara="1" wrap="square" lIns="91425" tIns="45700" rIns="91425" bIns="45700" anchor="b" anchorCtr="0">
            <a:normAutofit/>
          </a:bodyPr>
          <a:lstStyle>
            <a:lvl1pPr marL="457200" lvl="0" indent="-228600" algn="l">
              <a:spcBef>
                <a:spcPts val="800"/>
              </a:spcBef>
              <a:spcAft>
                <a:spcPts val="0"/>
              </a:spcAft>
              <a:buClr>
                <a:schemeClr val="dk1"/>
              </a:buClr>
              <a:buSzPts val="1400"/>
              <a:buNone/>
              <a:defRPr sz="1400" b="0" cap="none">
                <a:solidFill>
                  <a:schemeClr val="dk1"/>
                </a:solidFill>
                <a:latin typeface="Libre Franklin"/>
                <a:ea typeface="Libre Franklin"/>
                <a:cs typeface="Libre Franklin"/>
                <a:sym typeface="Libre Franklin"/>
              </a:defRPr>
            </a:lvl1pPr>
            <a:lvl2pPr marL="914400" lvl="1" indent="-228600" algn="l">
              <a:spcBef>
                <a:spcPts val="300"/>
              </a:spcBef>
              <a:spcAft>
                <a:spcPts val="0"/>
              </a:spcAft>
              <a:buSzPts val="2000"/>
              <a:buNone/>
              <a:defRPr sz="2000" b="1"/>
            </a:lvl2pPr>
            <a:lvl3pPr marL="1371600" lvl="2" indent="-228600" algn="l">
              <a:spcBef>
                <a:spcPts val="300"/>
              </a:spcBef>
              <a:spcAft>
                <a:spcPts val="0"/>
              </a:spcAft>
              <a:buSzPts val="1800"/>
              <a:buNone/>
              <a:defRPr sz="1800" b="1"/>
            </a:lvl3pPr>
            <a:lvl4pPr marL="1828800" lvl="3" indent="-228600" algn="l">
              <a:spcBef>
                <a:spcPts val="300"/>
              </a:spcBef>
              <a:spcAft>
                <a:spcPts val="0"/>
              </a:spcAft>
              <a:buSzPts val="1600"/>
              <a:buNone/>
              <a:defRPr sz="1600" b="1"/>
            </a:lvl4pPr>
            <a:lvl5pPr marL="2286000" lvl="4" indent="-228600" algn="l">
              <a:spcBef>
                <a:spcPts val="300"/>
              </a:spcBef>
              <a:spcAft>
                <a:spcPts val="0"/>
              </a:spcAft>
              <a:buSzPts val="1600"/>
              <a:buNone/>
              <a:defRPr sz="1600" b="1"/>
            </a:lvl5pPr>
            <a:lvl6pPr marL="2743200" lvl="5" indent="-228600" algn="l">
              <a:spcBef>
                <a:spcPts val="300"/>
              </a:spcBef>
              <a:spcAft>
                <a:spcPts val="0"/>
              </a:spcAft>
              <a:buSzPts val="1600"/>
              <a:buNone/>
              <a:defRPr sz="1600" b="1"/>
            </a:lvl6pPr>
            <a:lvl7pPr marL="3200400" lvl="6" indent="-228600" algn="l">
              <a:spcBef>
                <a:spcPts val="300"/>
              </a:spcBef>
              <a:spcAft>
                <a:spcPts val="0"/>
              </a:spcAft>
              <a:buSzPts val="1600"/>
              <a:buNone/>
              <a:defRPr sz="1600" b="1"/>
            </a:lvl7pPr>
            <a:lvl8pPr marL="3657600" lvl="7" indent="-228600" algn="l">
              <a:spcBef>
                <a:spcPts val="300"/>
              </a:spcBef>
              <a:spcAft>
                <a:spcPts val="0"/>
              </a:spcAft>
              <a:buSzPts val="1600"/>
              <a:buNone/>
              <a:defRPr sz="1600" b="1"/>
            </a:lvl8pPr>
            <a:lvl9pPr marL="4114800" lvl="8" indent="-228600" algn="l">
              <a:spcBef>
                <a:spcPts val="300"/>
              </a:spcBef>
              <a:spcAft>
                <a:spcPts val="0"/>
              </a:spcAft>
              <a:buSzPts val="1600"/>
              <a:buNone/>
              <a:defRPr sz="1600" b="1"/>
            </a:lvl9pPr>
          </a:lstStyle>
          <a:p>
            <a:endParaRPr/>
          </a:p>
        </p:txBody>
      </p:sp>
      <p:sp>
        <p:nvSpPr>
          <p:cNvPr id="72" name="Google Shape;72;p49"/>
          <p:cNvSpPr txBox="1">
            <a:spLocks noGrp="1"/>
          </p:cNvSpPr>
          <p:nvPr>
            <p:ph type="body" idx="4"/>
          </p:nvPr>
        </p:nvSpPr>
        <p:spPr>
          <a:xfrm>
            <a:off x="4700016" y="1701848"/>
            <a:ext cx="3200400" cy="3108960"/>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2400"/>
              <a:buNone/>
              <a:defRPr sz="2400"/>
            </a:lvl1pPr>
            <a:lvl2pPr marL="914400" lvl="1" indent="-355600" algn="l">
              <a:spcBef>
                <a:spcPts val="300"/>
              </a:spcBef>
              <a:spcAft>
                <a:spcPts val="0"/>
              </a:spcAft>
              <a:buSzPts val="2000"/>
              <a:buChar char="▪"/>
              <a:defRPr sz="2000"/>
            </a:lvl2pPr>
            <a:lvl3pPr marL="1371600" lvl="2" indent="-342900" algn="l">
              <a:spcBef>
                <a:spcPts val="300"/>
              </a:spcBef>
              <a:spcAft>
                <a:spcPts val="0"/>
              </a:spcAft>
              <a:buSzPts val="1800"/>
              <a:buChar char="▪"/>
              <a:defRPr sz="1800"/>
            </a:lvl3pPr>
            <a:lvl4pPr marL="1828800" lvl="3" indent="-330200" algn="l">
              <a:spcBef>
                <a:spcPts val="300"/>
              </a:spcBef>
              <a:spcAft>
                <a:spcPts val="0"/>
              </a:spcAft>
              <a:buSzPts val="1600"/>
              <a:buChar char="▪"/>
              <a:defRPr sz="1600"/>
            </a:lvl4pPr>
            <a:lvl5pPr marL="2286000" lvl="4" indent="-330200" algn="l">
              <a:spcBef>
                <a:spcPts val="300"/>
              </a:spcBef>
              <a:spcAft>
                <a:spcPts val="0"/>
              </a:spcAft>
              <a:buSzPts val="1600"/>
              <a:buChar char="▪"/>
              <a:defRPr sz="1600"/>
            </a:lvl5pPr>
            <a:lvl6pPr marL="2743200" lvl="5" indent="-330200" algn="l">
              <a:spcBef>
                <a:spcPts val="300"/>
              </a:spcBef>
              <a:spcAft>
                <a:spcPts val="0"/>
              </a:spcAft>
              <a:buSzPts val="1600"/>
              <a:buChar char="▪"/>
              <a:defRPr sz="1600"/>
            </a:lvl6pPr>
            <a:lvl7pPr marL="3200400" lvl="6" indent="-330200" algn="l">
              <a:spcBef>
                <a:spcPts val="300"/>
              </a:spcBef>
              <a:spcAft>
                <a:spcPts val="0"/>
              </a:spcAft>
              <a:buSzPts val="1600"/>
              <a:buChar char="▪"/>
              <a:defRPr sz="1600"/>
            </a:lvl7pPr>
            <a:lvl8pPr marL="3657600" lvl="7" indent="-330200" algn="l">
              <a:spcBef>
                <a:spcPts val="300"/>
              </a:spcBef>
              <a:spcAft>
                <a:spcPts val="0"/>
              </a:spcAft>
              <a:buSzPts val="1600"/>
              <a:buChar char="▪"/>
              <a:defRPr sz="1600"/>
            </a:lvl8pPr>
            <a:lvl9pPr marL="4114800" lvl="8" indent="-330200" algn="l">
              <a:spcBef>
                <a:spcPts val="300"/>
              </a:spcBef>
              <a:spcAft>
                <a:spcPts val="0"/>
              </a:spcAft>
              <a:buSzPts val="1600"/>
              <a:buChar char="▪"/>
              <a:defRPr sz="1600"/>
            </a:lvl9pPr>
          </a:lstStyle>
          <a:p>
            <a:endParaRPr/>
          </a:p>
        </p:txBody>
      </p:sp>
      <p:sp>
        <p:nvSpPr>
          <p:cNvPr id="73" name="Google Shape;73;p49"/>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9"/>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9"/>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76"/>
        <p:cNvGrpSpPr/>
        <p:nvPr/>
      </p:nvGrpSpPr>
      <p:grpSpPr>
        <a:xfrm>
          <a:off x="0" y="0"/>
          <a:ext cx="0" cy="0"/>
          <a:chOff x="0" y="0"/>
          <a:chExt cx="0" cy="0"/>
        </a:xfrm>
      </p:grpSpPr>
      <p:sp>
        <p:nvSpPr>
          <p:cNvPr id="77" name="Google Shape;77;p50"/>
          <p:cNvSpPr/>
          <p:nvPr/>
        </p:nvSpPr>
        <p:spPr>
          <a:xfrm>
            <a:off x="0" y="2647950"/>
            <a:ext cx="3571875" cy="4210050"/>
          </a:xfrm>
          <a:prstGeom prst="rtTriangle">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8" name="Google Shape;78;p50"/>
          <p:cNvSpPr/>
          <p:nvPr/>
        </p:nvSpPr>
        <p:spPr>
          <a:xfrm rot="5400000">
            <a:off x="433389" y="-433387"/>
            <a:ext cx="6858000" cy="7724778"/>
          </a:xfrm>
          <a:prstGeom prst="rtTriangle">
            <a:avLst/>
          </a:pr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Libre Franklin"/>
              <a:ea typeface="Libre Franklin"/>
              <a:cs typeface="Libre Franklin"/>
              <a:sym typeface="Libre Franklin"/>
            </a:endParaRPr>
          </a:p>
        </p:txBody>
      </p:sp>
      <p:sp>
        <p:nvSpPr>
          <p:cNvPr id="79" name="Google Shape;79;p50"/>
          <p:cNvSpPr txBox="1">
            <a:spLocks noGrp="1"/>
          </p:cNvSpPr>
          <p:nvPr>
            <p:ph type="title"/>
          </p:nvPr>
        </p:nvSpPr>
        <p:spPr>
          <a:xfrm rot="-2460000">
            <a:off x="784930" y="1576103"/>
            <a:ext cx="5212080" cy="1089427"/>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Clr>
                <a:srgbClr val="FFFFFF"/>
              </a:buClr>
              <a:buSzPts val="2800"/>
              <a:buFont typeface="Libre Franklin Medium"/>
              <a:buNone/>
              <a:defRPr sz="2800" b="0" i="0" u="none" strike="noStrike" cap="none">
                <a:solidFill>
                  <a:srgbClr val="FFFFFF"/>
                </a:solidFill>
                <a:latin typeface="Libre Franklin Medium"/>
                <a:ea typeface="Libre Franklin Medium"/>
                <a:cs typeface="Libre Franklin Medium"/>
                <a:sym typeface="Libre Franklin Medium"/>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50"/>
          <p:cNvSpPr txBox="1">
            <a:spLocks noGrp="1"/>
          </p:cNvSpPr>
          <p:nvPr>
            <p:ph type="body" idx="1"/>
          </p:nvPr>
        </p:nvSpPr>
        <p:spPr>
          <a:xfrm>
            <a:off x="4749552" y="2618912"/>
            <a:ext cx="3807779" cy="3324687"/>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chemeClr val="dk1"/>
              </a:buClr>
              <a:buSzPts val="3200"/>
              <a:buNone/>
              <a:defRPr sz="3200"/>
            </a:lvl1pPr>
            <a:lvl2pPr marL="914400" lvl="1" indent="-406400" algn="l">
              <a:spcBef>
                <a:spcPts val="300"/>
              </a:spcBef>
              <a:spcAft>
                <a:spcPts val="0"/>
              </a:spcAft>
              <a:buSzPts val="2800"/>
              <a:buChar char="▪"/>
              <a:defRPr sz="2800"/>
            </a:lvl2pPr>
            <a:lvl3pPr marL="1371600" lvl="2" indent="-381000" algn="l">
              <a:spcBef>
                <a:spcPts val="300"/>
              </a:spcBef>
              <a:spcAft>
                <a:spcPts val="0"/>
              </a:spcAft>
              <a:buSzPts val="2400"/>
              <a:buChar char="▪"/>
              <a:defRPr sz="2400"/>
            </a:lvl3pPr>
            <a:lvl4pPr marL="1828800" lvl="3" indent="-355600" algn="l">
              <a:spcBef>
                <a:spcPts val="300"/>
              </a:spcBef>
              <a:spcAft>
                <a:spcPts val="0"/>
              </a:spcAft>
              <a:buSzPts val="2000"/>
              <a:buChar char="▪"/>
              <a:defRPr sz="2000"/>
            </a:lvl4pPr>
            <a:lvl5pPr marL="2286000" lvl="4" indent="-355600" algn="l">
              <a:spcBef>
                <a:spcPts val="300"/>
              </a:spcBef>
              <a:spcAft>
                <a:spcPts val="0"/>
              </a:spcAft>
              <a:buSzPts val="2000"/>
              <a:buChar char="▪"/>
              <a:defRPr sz="2000"/>
            </a:lvl5pPr>
            <a:lvl6pPr marL="2743200" lvl="5" indent="-355600" algn="l">
              <a:spcBef>
                <a:spcPts val="300"/>
              </a:spcBef>
              <a:spcAft>
                <a:spcPts val="0"/>
              </a:spcAft>
              <a:buSzPts val="2000"/>
              <a:buChar char="▪"/>
              <a:defRPr sz="2000"/>
            </a:lvl6pPr>
            <a:lvl7pPr marL="3200400" lvl="6" indent="-355600" algn="l">
              <a:spcBef>
                <a:spcPts val="300"/>
              </a:spcBef>
              <a:spcAft>
                <a:spcPts val="0"/>
              </a:spcAft>
              <a:buSzPts val="2000"/>
              <a:buChar char="▪"/>
              <a:defRPr sz="2000"/>
            </a:lvl7pPr>
            <a:lvl8pPr marL="3657600" lvl="7" indent="-355600" algn="l">
              <a:spcBef>
                <a:spcPts val="300"/>
              </a:spcBef>
              <a:spcAft>
                <a:spcPts val="0"/>
              </a:spcAft>
              <a:buSzPts val="2000"/>
              <a:buChar char="▪"/>
              <a:defRPr sz="2000"/>
            </a:lvl8pPr>
            <a:lvl9pPr marL="4114800" lvl="8" indent="-355600" algn="l">
              <a:spcBef>
                <a:spcPts val="300"/>
              </a:spcBef>
              <a:spcAft>
                <a:spcPts val="0"/>
              </a:spcAft>
              <a:buSzPts val="2000"/>
              <a:buChar char="▪"/>
              <a:defRPr sz="2000"/>
            </a:lvl9pPr>
          </a:lstStyle>
          <a:p>
            <a:endParaRPr/>
          </a:p>
        </p:txBody>
      </p:sp>
      <p:sp>
        <p:nvSpPr>
          <p:cNvPr id="81" name="Google Shape;81;p50"/>
          <p:cNvSpPr txBox="1">
            <a:spLocks noGrp="1"/>
          </p:cNvSpPr>
          <p:nvPr>
            <p:ph type="body" idx="2"/>
          </p:nvPr>
        </p:nvSpPr>
        <p:spPr>
          <a:xfrm rot="-2460000">
            <a:off x="1297954" y="2253385"/>
            <a:ext cx="5794760" cy="623314"/>
          </a:xfrm>
          <a:prstGeom prst="rect">
            <a:avLst/>
          </a:prstGeom>
          <a:noFill/>
          <a:ln>
            <a:noFill/>
          </a:ln>
        </p:spPr>
        <p:txBody>
          <a:bodyPr spcFirstLastPara="1" wrap="square" lIns="91425" tIns="45700" rIns="91425" bIns="45700" anchor="t" anchorCtr="0">
            <a:normAutofit/>
          </a:bodyPr>
          <a:lstStyle>
            <a:lvl1pPr marL="457200" lvl="0" indent="-228600" algn="l">
              <a:spcBef>
                <a:spcPts val="800"/>
              </a:spcBef>
              <a:spcAft>
                <a:spcPts val="0"/>
              </a:spcAft>
              <a:buClr>
                <a:srgbClr val="FFFFFF"/>
              </a:buClr>
              <a:buSzPts val="1400"/>
              <a:buNone/>
              <a:defRPr sz="1400" b="1">
                <a:solidFill>
                  <a:srgbClr val="FFFFFF"/>
                </a:solidFill>
                <a:latin typeface="Libre Franklin"/>
                <a:ea typeface="Libre Franklin"/>
                <a:cs typeface="Libre Franklin"/>
                <a:sym typeface="Libre Franklin"/>
              </a:defRPr>
            </a:lvl1pPr>
            <a:lvl2pPr marL="914400" lvl="1" indent="-228600" algn="l">
              <a:spcBef>
                <a:spcPts val="300"/>
              </a:spcBef>
              <a:spcAft>
                <a:spcPts val="0"/>
              </a:spcAft>
              <a:buSzPts val="1200"/>
              <a:buNone/>
              <a:defRPr sz="1200"/>
            </a:lvl2pPr>
            <a:lvl3pPr marL="1371600" lvl="2" indent="-228600" algn="l">
              <a:spcBef>
                <a:spcPts val="300"/>
              </a:spcBef>
              <a:spcAft>
                <a:spcPts val="0"/>
              </a:spcAft>
              <a:buSzPts val="1000"/>
              <a:buNone/>
              <a:defRPr sz="1000"/>
            </a:lvl3pPr>
            <a:lvl4pPr marL="1828800" lvl="3" indent="-228600" algn="l">
              <a:spcBef>
                <a:spcPts val="300"/>
              </a:spcBef>
              <a:spcAft>
                <a:spcPts val="0"/>
              </a:spcAft>
              <a:buSzPts val="900"/>
              <a:buNone/>
              <a:defRPr sz="900"/>
            </a:lvl4pPr>
            <a:lvl5pPr marL="2286000" lvl="4" indent="-228600" algn="l">
              <a:spcBef>
                <a:spcPts val="300"/>
              </a:spcBef>
              <a:spcAft>
                <a:spcPts val="0"/>
              </a:spcAft>
              <a:buSzPts val="900"/>
              <a:buNone/>
              <a:defRPr sz="900"/>
            </a:lvl5pPr>
            <a:lvl6pPr marL="2743200" lvl="5" indent="-228600" algn="l">
              <a:spcBef>
                <a:spcPts val="300"/>
              </a:spcBef>
              <a:spcAft>
                <a:spcPts val="0"/>
              </a:spcAft>
              <a:buSzPts val="900"/>
              <a:buNone/>
              <a:defRPr sz="900"/>
            </a:lvl6pPr>
            <a:lvl7pPr marL="3200400" lvl="6" indent="-228600" algn="l">
              <a:spcBef>
                <a:spcPts val="300"/>
              </a:spcBef>
              <a:spcAft>
                <a:spcPts val="0"/>
              </a:spcAft>
              <a:buSzPts val="900"/>
              <a:buNone/>
              <a:defRPr sz="900"/>
            </a:lvl7pPr>
            <a:lvl8pPr marL="3657600" lvl="7" indent="-228600" algn="l">
              <a:spcBef>
                <a:spcPts val="300"/>
              </a:spcBef>
              <a:spcAft>
                <a:spcPts val="0"/>
              </a:spcAft>
              <a:buSzPts val="900"/>
              <a:buNone/>
              <a:defRPr sz="900"/>
            </a:lvl8pPr>
            <a:lvl9pPr marL="4114800" lvl="8" indent="-228600" algn="l">
              <a:spcBef>
                <a:spcPts val="300"/>
              </a:spcBef>
              <a:spcAft>
                <a:spcPts val="0"/>
              </a:spcAft>
              <a:buSzPts val="900"/>
              <a:buNone/>
              <a:defRPr sz="900"/>
            </a:lvl9pPr>
          </a:lstStyle>
          <a:p>
            <a:endParaRPr/>
          </a:p>
        </p:txBody>
      </p:sp>
      <p:sp>
        <p:nvSpPr>
          <p:cNvPr id="82" name="Google Shape;82;p50"/>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50"/>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50"/>
          <p:cNvSpPr>
            <a:spLocks noGrp="1"/>
          </p:cNvSpPr>
          <p:nvPr>
            <p:ph type="sldNum" idx="12"/>
          </p:nvPr>
        </p:nvSpPr>
        <p:spPr>
          <a:xfrm>
            <a:off x="8401038" y="6170822"/>
            <a:ext cx="502920" cy="502920"/>
          </a:xfrm>
          <a:prstGeom prst="ellipse">
            <a:avLst/>
          </a:prstGeom>
          <a:noFill/>
          <a:ln w="9525" cap="flat" cmpd="sng">
            <a:solidFill>
              <a:schemeClr val="dk2"/>
            </a:solidFill>
            <a:prstDash val="solid"/>
            <a:round/>
            <a:headEnd type="none" w="sm" len="sm"/>
            <a:tailEnd type="none" w="sm" len="sm"/>
          </a:ln>
        </p:spPr>
        <p:txBody>
          <a:bodyPr spcFirstLastPara="1" wrap="square" lIns="9125" tIns="9125" rIns="9125" bIns="9125" anchor="ctr" anchorCtr="0">
            <a:normAutofit/>
          </a:bodyPr>
          <a:lstStyle>
            <a:lvl1pPr marL="0" lvl="0" indent="0" algn="ctr">
              <a:spcBef>
                <a:spcPts val="0"/>
              </a:spcBef>
              <a:buNone/>
              <a:defRPr sz="1650">
                <a:solidFill>
                  <a:schemeClr val="dk2"/>
                </a:solidFill>
                <a:latin typeface="Libre Franklin"/>
                <a:ea typeface="Libre Franklin"/>
                <a:cs typeface="Libre Franklin"/>
                <a:sym typeface="Libre Franklin"/>
              </a:defRPr>
            </a:lvl1pPr>
            <a:lvl2pPr marL="0" lvl="1" indent="0" algn="ctr">
              <a:spcBef>
                <a:spcPts val="0"/>
              </a:spcBef>
              <a:buNone/>
              <a:defRPr sz="1650">
                <a:solidFill>
                  <a:schemeClr val="dk2"/>
                </a:solidFill>
                <a:latin typeface="Libre Franklin"/>
                <a:ea typeface="Libre Franklin"/>
                <a:cs typeface="Libre Franklin"/>
                <a:sym typeface="Libre Franklin"/>
              </a:defRPr>
            </a:lvl2pPr>
            <a:lvl3pPr marL="0" lvl="2" indent="0" algn="ctr">
              <a:spcBef>
                <a:spcPts val="0"/>
              </a:spcBef>
              <a:buNone/>
              <a:defRPr sz="1650">
                <a:solidFill>
                  <a:schemeClr val="dk2"/>
                </a:solidFill>
                <a:latin typeface="Libre Franklin"/>
                <a:ea typeface="Libre Franklin"/>
                <a:cs typeface="Libre Franklin"/>
                <a:sym typeface="Libre Franklin"/>
              </a:defRPr>
            </a:lvl3pPr>
            <a:lvl4pPr marL="0" lvl="3" indent="0" algn="ctr">
              <a:spcBef>
                <a:spcPts val="0"/>
              </a:spcBef>
              <a:buNone/>
              <a:defRPr sz="1650">
                <a:solidFill>
                  <a:schemeClr val="dk2"/>
                </a:solidFill>
                <a:latin typeface="Libre Franklin"/>
                <a:ea typeface="Libre Franklin"/>
                <a:cs typeface="Libre Franklin"/>
                <a:sym typeface="Libre Franklin"/>
              </a:defRPr>
            </a:lvl4pPr>
            <a:lvl5pPr marL="0" lvl="4" indent="0" algn="ctr">
              <a:spcBef>
                <a:spcPts val="0"/>
              </a:spcBef>
              <a:buNone/>
              <a:defRPr sz="1650">
                <a:solidFill>
                  <a:schemeClr val="dk2"/>
                </a:solidFill>
                <a:latin typeface="Libre Franklin"/>
                <a:ea typeface="Libre Franklin"/>
                <a:cs typeface="Libre Franklin"/>
                <a:sym typeface="Libre Franklin"/>
              </a:defRPr>
            </a:lvl5pPr>
            <a:lvl6pPr marL="0" lvl="5" indent="0" algn="ctr">
              <a:spcBef>
                <a:spcPts val="0"/>
              </a:spcBef>
              <a:buNone/>
              <a:defRPr sz="1650">
                <a:solidFill>
                  <a:schemeClr val="dk2"/>
                </a:solidFill>
                <a:latin typeface="Libre Franklin"/>
                <a:ea typeface="Libre Franklin"/>
                <a:cs typeface="Libre Franklin"/>
                <a:sym typeface="Libre Franklin"/>
              </a:defRPr>
            </a:lvl6pPr>
            <a:lvl7pPr marL="0" lvl="6" indent="0" algn="ctr">
              <a:spcBef>
                <a:spcPts val="0"/>
              </a:spcBef>
              <a:buNone/>
              <a:defRPr sz="1650">
                <a:solidFill>
                  <a:schemeClr val="dk2"/>
                </a:solidFill>
                <a:latin typeface="Libre Franklin"/>
                <a:ea typeface="Libre Franklin"/>
                <a:cs typeface="Libre Franklin"/>
                <a:sym typeface="Libre Franklin"/>
              </a:defRPr>
            </a:lvl7pPr>
            <a:lvl8pPr marL="0" lvl="7" indent="0" algn="ctr">
              <a:spcBef>
                <a:spcPts val="0"/>
              </a:spcBef>
              <a:buNone/>
              <a:defRPr sz="1650">
                <a:solidFill>
                  <a:schemeClr val="dk2"/>
                </a:solidFill>
                <a:latin typeface="Libre Franklin"/>
                <a:ea typeface="Libre Franklin"/>
                <a:cs typeface="Libre Franklin"/>
                <a:sym typeface="Libre Franklin"/>
              </a:defRPr>
            </a:lvl8pPr>
            <a:lvl9pPr marL="0" lvl="8" indent="0" algn="ctr">
              <a:spcBef>
                <a:spcPts val="0"/>
              </a:spcBef>
              <a:buNone/>
              <a:defRPr sz="1650">
                <a:solidFill>
                  <a:schemeClr val="dk2"/>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41"/>
          <p:cNvSpPr/>
          <p:nvPr/>
        </p:nvSpPr>
        <p:spPr>
          <a:xfrm>
            <a:off x="-2382" y="5050633"/>
            <a:ext cx="3574257" cy="1807368"/>
          </a:xfrm>
          <a:custGeom>
            <a:avLst/>
            <a:gdLst/>
            <a:ahLst/>
            <a:cxnLst/>
            <a:rect l="l" t="t" r="r" b="b"/>
            <a:pathLst>
              <a:path w="3574257" h="1807368" extrusionOk="0">
                <a:moveTo>
                  <a:pt x="2382" y="1807368"/>
                </a:moveTo>
                <a:lnTo>
                  <a:pt x="0" y="0"/>
                </a:lnTo>
                <a:lnTo>
                  <a:pt x="2045494" y="1"/>
                </a:lnTo>
                <a:lnTo>
                  <a:pt x="3574257" y="1807368"/>
                </a:lnTo>
                <a:lnTo>
                  <a:pt x="2382" y="1807368"/>
                </a:lnTo>
                <a:close/>
              </a:path>
            </a:pathLst>
          </a:cu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1" name="Google Shape;11;p41"/>
          <p:cNvSpPr/>
          <p:nvPr/>
        </p:nvSpPr>
        <p:spPr>
          <a:xfrm>
            <a:off x="-2380" y="5051292"/>
            <a:ext cx="9146380" cy="1806709"/>
          </a:xfrm>
          <a:custGeom>
            <a:avLst/>
            <a:gdLst/>
            <a:ahLst/>
            <a:cxnLst/>
            <a:rect l="l" t="t" r="r" b="b"/>
            <a:pathLst>
              <a:path w="3352800" h="527584" extrusionOk="0">
                <a:moveTo>
                  <a:pt x="0" y="527584"/>
                </a:moveTo>
                <a:lnTo>
                  <a:pt x="748227" y="0"/>
                </a:lnTo>
                <a:lnTo>
                  <a:pt x="3352800" y="271"/>
                </a:lnTo>
                <a:lnTo>
                  <a:pt x="3352800" y="527584"/>
                </a:lnTo>
                <a:lnTo>
                  <a:pt x="0" y="527584"/>
                </a:lnTo>
                <a:close/>
              </a:path>
            </a:pathLst>
          </a:custGeom>
          <a:solidFill>
            <a:schemeClr val="accent3">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 name="Google Shape;12;p41"/>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2800"/>
              <a:buFont typeface="Libre Franklin Medium"/>
              <a:buNone/>
              <a:defRPr sz="2800" b="0" i="0" u="none" strike="noStrike" cap="none">
                <a:solidFill>
                  <a:schemeClr val="dk1"/>
                </a:solidFill>
                <a:latin typeface="Libre Franklin Medium"/>
                <a:ea typeface="Libre Franklin Medium"/>
                <a:cs typeface="Libre Franklin Medium"/>
                <a:sym typeface="Libre Franklin Medium"/>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3" name="Google Shape;13;p41"/>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800"/>
              </a:spcBef>
              <a:spcAft>
                <a:spcPts val="0"/>
              </a:spcAft>
              <a:buClr>
                <a:schemeClr val="dk1"/>
              </a:buClr>
              <a:buSzPts val="1600"/>
              <a:buFont typeface="Arial"/>
              <a:buNone/>
              <a:defRPr sz="1600" b="1" i="0" u="none" strike="noStrike" cap="none">
                <a:solidFill>
                  <a:schemeClr val="dk1"/>
                </a:solidFill>
                <a:latin typeface="Libre Franklin"/>
                <a:ea typeface="Libre Franklin"/>
                <a:cs typeface="Libre Franklin"/>
                <a:sym typeface="Libre Franklin"/>
              </a:defRPr>
            </a:lvl1pPr>
            <a:lvl2pPr marL="914400" marR="0" lvl="1"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2pPr>
            <a:lvl3pPr marL="1371600" marR="0" lvl="2"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3pPr>
            <a:lvl4pPr marL="1828800" marR="0" lvl="3"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4pPr>
            <a:lvl5pPr marL="2286000" marR="0" lvl="4" indent="-330200" algn="l" rtl="0">
              <a:spcBef>
                <a:spcPts val="300"/>
              </a:spcBef>
              <a:spcAft>
                <a:spcPts val="0"/>
              </a:spcAft>
              <a:buClr>
                <a:schemeClr val="accent2"/>
              </a:buClr>
              <a:buSzPts val="1600"/>
              <a:buFont typeface="Noto Sans Symbols"/>
              <a:buChar char="▪"/>
              <a:defRPr sz="1600" b="0" i="0" u="none" strike="noStrike" cap="none">
                <a:solidFill>
                  <a:schemeClr val="dk1"/>
                </a:solidFill>
                <a:latin typeface="Libre Franklin"/>
                <a:ea typeface="Libre Franklin"/>
                <a:cs typeface="Libre Franklin"/>
                <a:sym typeface="Libre Franklin"/>
              </a:defRPr>
            </a:lvl5pPr>
            <a:lvl6pPr marL="2743200" marR="0" lvl="5"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6pPr>
            <a:lvl7pPr marL="3200400" marR="0" lvl="6"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7pPr>
            <a:lvl8pPr marL="3657600" marR="0" lvl="7"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8pPr>
            <a:lvl9pPr marL="4114800" marR="0" lvl="8" indent="-317500" algn="l" rtl="0">
              <a:spcBef>
                <a:spcPts val="300"/>
              </a:spcBef>
              <a:spcAft>
                <a:spcPts val="0"/>
              </a:spcAft>
              <a:buClr>
                <a:schemeClr val="accent2"/>
              </a:buClr>
              <a:buSzPts val="1400"/>
              <a:buFont typeface="Noto Sans Symbols"/>
              <a:buChar char="▪"/>
              <a:defRPr sz="1400" b="0" i="0" u="none" strike="noStrike" cap="none">
                <a:solidFill>
                  <a:schemeClr val="dk1"/>
                </a:solidFill>
                <a:latin typeface="Libre Franklin"/>
                <a:ea typeface="Libre Franklin"/>
                <a:cs typeface="Libre Franklin"/>
                <a:sym typeface="Libre Franklin"/>
              </a:defRPr>
            </a:lvl9pPr>
          </a:lstStyle>
          <a:p>
            <a:endParaRPr/>
          </a:p>
        </p:txBody>
      </p:sp>
      <p:sp>
        <p:nvSpPr>
          <p:cNvPr id="14" name="Google Shape;14;p41"/>
          <p:cNvSpPr txBox="1">
            <a:spLocks noGrp="1"/>
          </p:cNvSpPr>
          <p:nvPr>
            <p:ph type="dt" idx="10"/>
          </p:nvPr>
        </p:nvSpPr>
        <p:spPr>
          <a:xfrm rot="-2460000">
            <a:off x="201168" y="5870448"/>
            <a:ext cx="2176272" cy="201168"/>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5" name="Google Shape;15;p41"/>
          <p:cNvSpPr txBox="1">
            <a:spLocks noGrp="1"/>
          </p:cNvSpPr>
          <p:nvPr>
            <p:ph type="ftr" idx="11"/>
          </p:nvPr>
        </p:nvSpPr>
        <p:spPr>
          <a:xfrm>
            <a:off x="3517514" y="6285122"/>
            <a:ext cx="4724400" cy="27432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10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6" name="Google Shape;16;p41"/>
          <p:cNvSpPr>
            <a:spLocks noGrp="1"/>
          </p:cNvSpPr>
          <p:nvPr>
            <p:ph type="sldNum" idx="12"/>
          </p:nvPr>
        </p:nvSpPr>
        <p:spPr>
          <a:xfrm>
            <a:off x="8401038" y="6170822"/>
            <a:ext cx="502920" cy="502920"/>
          </a:xfrm>
          <a:prstGeom prst="ellipse">
            <a:avLst/>
          </a:prstGeom>
          <a:noFill/>
          <a:ln w="19050" cap="flat" cmpd="sng">
            <a:solidFill>
              <a:srgbClr val="FFFFFF"/>
            </a:solidFill>
            <a:prstDash val="solid"/>
            <a:round/>
            <a:headEnd type="none" w="sm" len="sm"/>
            <a:tailEnd type="none" w="sm" len="sm"/>
          </a:ln>
        </p:spPr>
        <p:txBody>
          <a:bodyPr spcFirstLastPara="1" wrap="square" lIns="9125" tIns="9125" rIns="9125" bIns="9125" anchor="ctr" anchorCtr="0">
            <a:normAutofit/>
          </a:bodyPr>
          <a:lstStyle>
            <a:lvl1pPr marL="0" marR="0" lvl="0" indent="0" algn="ctr" rtl="0">
              <a:spcBef>
                <a:spcPts val="0"/>
              </a:spcBef>
              <a:buNone/>
              <a:defRPr sz="1650" b="0" i="0" u="none" strike="noStrike" cap="none">
                <a:solidFill>
                  <a:srgbClr val="FFFFFF"/>
                </a:solidFill>
                <a:latin typeface="Libre Franklin"/>
                <a:ea typeface="Libre Franklin"/>
                <a:cs typeface="Libre Franklin"/>
                <a:sym typeface="Libre Franklin"/>
              </a:defRPr>
            </a:lvl1pPr>
            <a:lvl2pPr marL="0" marR="0" lvl="1" indent="0" algn="ctr" rtl="0">
              <a:spcBef>
                <a:spcPts val="0"/>
              </a:spcBef>
              <a:buNone/>
              <a:defRPr sz="1650" b="0" i="0" u="none" strike="noStrike" cap="none">
                <a:solidFill>
                  <a:srgbClr val="FFFFFF"/>
                </a:solidFill>
                <a:latin typeface="Libre Franklin"/>
                <a:ea typeface="Libre Franklin"/>
                <a:cs typeface="Libre Franklin"/>
                <a:sym typeface="Libre Franklin"/>
              </a:defRPr>
            </a:lvl2pPr>
            <a:lvl3pPr marL="0" marR="0" lvl="2" indent="0" algn="ctr" rtl="0">
              <a:spcBef>
                <a:spcPts val="0"/>
              </a:spcBef>
              <a:buNone/>
              <a:defRPr sz="1650" b="0" i="0" u="none" strike="noStrike" cap="none">
                <a:solidFill>
                  <a:srgbClr val="FFFFFF"/>
                </a:solidFill>
                <a:latin typeface="Libre Franklin"/>
                <a:ea typeface="Libre Franklin"/>
                <a:cs typeface="Libre Franklin"/>
                <a:sym typeface="Libre Franklin"/>
              </a:defRPr>
            </a:lvl3pPr>
            <a:lvl4pPr marL="0" marR="0" lvl="3" indent="0" algn="ctr" rtl="0">
              <a:spcBef>
                <a:spcPts val="0"/>
              </a:spcBef>
              <a:buNone/>
              <a:defRPr sz="1650" b="0" i="0" u="none" strike="noStrike" cap="none">
                <a:solidFill>
                  <a:srgbClr val="FFFFFF"/>
                </a:solidFill>
                <a:latin typeface="Libre Franklin"/>
                <a:ea typeface="Libre Franklin"/>
                <a:cs typeface="Libre Franklin"/>
                <a:sym typeface="Libre Franklin"/>
              </a:defRPr>
            </a:lvl4pPr>
            <a:lvl5pPr marL="0" marR="0" lvl="4" indent="0" algn="ctr" rtl="0">
              <a:spcBef>
                <a:spcPts val="0"/>
              </a:spcBef>
              <a:buNone/>
              <a:defRPr sz="1650" b="0" i="0" u="none" strike="noStrike" cap="none">
                <a:solidFill>
                  <a:srgbClr val="FFFFFF"/>
                </a:solidFill>
                <a:latin typeface="Libre Franklin"/>
                <a:ea typeface="Libre Franklin"/>
                <a:cs typeface="Libre Franklin"/>
                <a:sym typeface="Libre Franklin"/>
              </a:defRPr>
            </a:lvl5pPr>
            <a:lvl6pPr marL="0" marR="0" lvl="5" indent="0" algn="ctr" rtl="0">
              <a:spcBef>
                <a:spcPts val="0"/>
              </a:spcBef>
              <a:buNone/>
              <a:defRPr sz="1650" b="0" i="0" u="none" strike="noStrike" cap="none">
                <a:solidFill>
                  <a:srgbClr val="FFFFFF"/>
                </a:solidFill>
                <a:latin typeface="Libre Franklin"/>
                <a:ea typeface="Libre Franklin"/>
                <a:cs typeface="Libre Franklin"/>
                <a:sym typeface="Libre Franklin"/>
              </a:defRPr>
            </a:lvl6pPr>
            <a:lvl7pPr marL="0" marR="0" lvl="6" indent="0" algn="ctr" rtl="0">
              <a:spcBef>
                <a:spcPts val="0"/>
              </a:spcBef>
              <a:buNone/>
              <a:defRPr sz="1650" b="0" i="0" u="none" strike="noStrike" cap="none">
                <a:solidFill>
                  <a:srgbClr val="FFFFFF"/>
                </a:solidFill>
                <a:latin typeface="Libre Franklin"/>
                <a:ea typeface="Libre Franklin"/>
                <a:cs typeface="Libre Franklin"/>
                <a:sym typeface="Libre Franklin"/>
              </a:defRPr>
            </a:lvl7pPr>
            <a:lvl8pPr marL="0" marR="0" lvl="7" indent="0" algn="ctr" rtl="0">
              <a:spcBef>
                <a:spcPts val="0"/>
              </a:spcBef>
              <a:buNone/>
              <a:defRPr sz="1650" b="0" i="0" u="none" strike="noStrike" cap="none">
                <a:solidFill>
                  <a:srgbClr val="FFFFFF"/>
                </a:solidFill>
                <a:latin typeface="Libre Franklin"/>
                <a:ea typeface="Libre Franklin"/>
                <a:cs typeface="Libre Franklin"/>
                <a:sym typeface="Libre Franklin"/>
              </a:defRPr>
            </a:lvl8pPr>
            <a:lvl9pPr marL="0" marR="0" lvl="8" indent="0" algn="ctr" rtl="0">
              <a:spcBef>
                <a:spcPts val="0"/>
              </a:spcBef>
              <a:buNone/>
              <a:defRPr sz="1650" b="0" i="0" u="none" strike="noStrike" cap="none">
                <a:solidFill>
                  <a:srgbClr val="FFFFFF"/>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bbsrp.azurewebsites.net/Registration" TargetMode="External"/><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mailto:colette@bogusbasin.org"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hyperlink" Target="mailto:bogusbasinessay@gmail.com"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pic>
        <p:nvPicPr>
          <p:cNvPr id="110" name="Google Shape;110;p1" descr="Image of ski racer"/>
          <p:cNvPicPr preferRelativeResize="0"/>
          <p:nvPr/>
        </p:nvPicPr>
        <p:blipFill rotWithShape="1">
          <a:blip r:embed="rId3">
            <a:alphaModFix/>
          </a:blip>
          <a:srcRect l="30984" t="18820" r="11639" b="10920"/>
          <a:stretch/>
        </p:blipFill>
        <p:spPr>
          <a:xfrm>
            <a:off x="381001" y="304801"/>
            <a:ext cx="8382000" cy="6411758"/>
          </a:xfrm>
          <a:prstGeom prst="rect">
            <a:avLst/>
          </a:prstGeom>
          <a:noFill/>
          <a:ln>
            <a:noFill/>
          </a:ln>
        </p:spPr>
      </p:pic>
      <p:sp>
        <p:nvSpPr>
          <p:cNvPr id="111" name="Google Shape;111;p1"/>
          <p:cNvSpPr txBox="1">
            <a:spLocks noGrp="1"/>
          </p:cNvSpPr>
          <p:nvPr>
            <p:ph type="ctrTitle"/>
          </p:nvPr>
        </p:nvSpPr>
        <p:spPr>
          <a:xfrm rot="-2460000">
            <a:off x="817112" y="2345539"/>
            <a:ext cx="5648623" cy="1204306"/>
          </a:xfrm>
          <a:prstGeom prst="rect">
            <a:avLst/>
          </a:prstGeom>
          <a:noFill/>
          <a:ln>
            <a:noFill/>
          </a:ln>
        </p:spPr>
        <p:txBody>
          <a:bodyPr spcFirstLastPara="1" wrap="square" lIns="91425" tIns="45700" rIns="91425" bIns="9125" anchor="b" anchorCtr="0">
            <a:noAutofit/>
          </a:bodyPr>
          <a:lstStyle/>
          <a:p>
            <a:pPr marL="0" lvl="0" indent="0" algn="l" rtl="0">
              <a:spcBef>
                <a:spcPts val="0"/>
              </a:spcBef>
              <a:spcAft>
                <a:spcPts val="0"/>
              </a:spcAft>
              <a:buClr>
                <a:schemeClr val="dk1"/>
              </a:buClr>
              <a:buSzPts val="4000"/>
              <a:buFont typeface="Libre Franklin Medium"/>
              <a:buNone/>
            </a:pPr>
            <a:r>
              <a:rPr lang="en-US" sz="4000"/>
              <a:t>WELCOME BACK!</a:t>
            </a:r>
            <a:endParaRPr/>
          </a:p>
        </p:txBody>
      </p:sp>
      <p:sp>
        <p:nvSpPr>
          <p:cNvPr id="112" name="Google Shape;112;p1"/>
          <p:cNvSpPr txBox="1">
            <a:spLocks noGrp="1"/>
          </p:cNvSpPr>
          <p:nvPr>
            <p:ph type="subTitle" idx="1"/>
          </p:nvPr>
        </p:nvSpPr>
        <p:spPr>
          <a:xfrm rot="-2460000">
            <a:off x="1212277" y="3086061"/>
            <a:ext cx="6511131" cy="329259"/>
          </a:xfrm>
          <a:prstGeom prst="rect">
            <a:avLst/>
          </a:prstGeom>
          <a:noFill/>
          <a:ln>
            <a:noFill/>
          </a:ln>
        </p:spPr>
        <p:txBody>
          <a:bodyPr spcFirstLastPara="1" wrap="square" lIns="91425" tIns="9125" rIns="91425" bIns="45700" anchor="t" anchorCtr="0">
            <a:normAutofit/>
          </a:bodyPr>
          <a:lstStyle/>
          <a:p>
            <a:pPr marL="0" lvl="0" indent="0" algn="l" rtl="0">
              <a:spcBef>
                <a:spcPts val="0"/>
              </a:spcBef>
              <a:spcAft>
                <a:spcPts val="0"/>
              </a:spcAft>
              <a:buClr>
                <a:schemeClr val="dk1"/>
              </a:buClr>
              <a:buSzPts val="1800"/>
              <a:buNone/>
            </a:pPr>
            <a:r>
              <a:rPr lang="en-US" sz="1800" b="1" dirty="0"/>
              <a:t>BOGUS BASIN SCHOOL RACE PROGRAM 2026</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F1BCC908-17D2-CF20-1CDC-41A8FE2B80A7}"/>
            </a:ext>
          </a:extLst>
        </p:cNvPr>
        <p:cNvGrpSpPr/>
        <p:nvPr/>
      </p:nvGrpSpPr>
      <p:grpSpPr>
        <a:xfrm>
          <a:off x="0" y="0"/>
          <a:ext cx="0" cy="0"/>
          <a:chOff x="0" y="0"/>
          <a:chExt cx="0" cy="0"/>
        </a:xfrm>
      </p:grpSpPr>
      <p:sp>
        <p:nvSpPr>
          <p:cNvPr id="169" name="Google Shape;169;p11">
            <a:extLst>
              <a:ext uri="{FF2B5EF4-FFF2-40B4-BE49-F238E27FC236}">
                <a16:creationId xmlns:a16="http://schemas.microsoft.com/office/drawing/2014/main" id="{0A7C7575-09A3-1B62-E2C5-23389C5995FC}"/>
              </a:ext>
            </a:extLst>
          </p:cNvPr>
          <p:cNvSpPr txBox="1">
            <a:spLocks noGrp="1"/>
          </p:cNvSpPr>
          <p:nvPr>
            <p:ph type="title"/>
          </p:nvPr>
        </p:nvSpPr>
        <p:spPr>
          <a:xfrm>
            <a:off x="822960" y="22860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sz="4000" b="1" dirty="0"/>
              <a:t>Emergencies on the Mountain</a:t>
            </a:r>
            <a:endParaRPr sz="4000" b="1" dirty="0"/>
          </a:p>
        </p:txBody>
      </p:sp>
      <p:sp>
        <p:nvSpPr>
          <p:cNvPr id="170" name="Google Shape;170;p11">
            <a:extLst>
              <a:ext uri="{FF2B5EF4-FFF2-40B4-BE49-F238E27FC236}">
                <a16:creationId xmlns:a16="http://schemas.microsoft.com/office/drawing/2014/main" id="{95C017C4-2942-725D-16D0-4B54665A6E11}"/>
              </a:ext>
            </a:extLst>
          </p:cNvPr>
          <p:cNvSpPr txBox="1"/>
          <p:nvPr/>
        </p:nvSpPr>
        <p:spPr>
          <a:xfrm>
            <a:off x="354330" y="777240"/>
            <a:ext cx="8458200" cy="369327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endParaRPr lang="en-US" sz="2800" b="1" dirty="0">
              <a:solidFill>
                <a:schemeClr val="dk1"/>
              </a:solidFill>
              <a:latin typeface="Libre Franklin"/>
              <a:ea typeface="Libre Franklin"/>
              <a:cs typeface="Libre Franklin"/>
              <a:sym typeface="Libre Franklin"/>
            </a:endParaRPr>
          </a:p>
          <a:p>
            <a:pPr marL="800100" marR="0" lvl="1" indent="-215900" algn="l" rtl="0">
              <a:spcBef>
                <a:spcPts val="0"/>
              </a:spcBef>
              <a:spcAft>
                <a:spcPts val="0"/>
              </a:spcAft>
              <a:buClr>
                <a:schemeClr val="dk1"/>
              </a:buClr>
              <a:buSzPts val="2000"/>
              <a:buFont typeface="Arial"/>
              <a:buNone/>
            </a:pPr>
            <a:r>
              <a:rPr lang="en-US" sz="2000" b="1" i="0" u="none" strike="noStrike" cap="none" dirty="0">
                <a:solidFill>
                  <a:schemeClr val="dk1"/>
                </a:solidFill>
                <a:latin typeface="Libre Franklin"/>
                <a:ea typeface="Libre Franklin"/>
                <a:cs typeface="Libre Franklin"/>
                <a:sym typeface="Libre Franklin"/>
              </a:rPr>
              <a:t>If your student is injured on the mountain, we will contact your school Advisor who will  contact the student’s parent or guardian.</a:t>
            </a:r>
          </a:p>
          <a:p>
            <a:pPr marL="800100" marR="0" lvl="1" indent="-215900" algn="l" rtl="0">
              <a:spcBef>
                <a:spcPts val="0"/>
              </a:spcBef>
              <a:spcAft>
                <a:spcPts val="0"/>
              </a:spcAft>
              <a:buClr>
                <a:schemeClr val="dk1"/>
              </a:buClr>
              <a:buSzPts val="2000"/>
              <a:buFont typeface="Arial"/>
              <a:buNone/>
            </a:pPr>
            <a:r>
              <a:rPr lang="en-US" sz="2000" b="1" dirty="0">
                <a:solidFill>
                  <a:schemeClr val="dk1"/>
                </a:solidFill>
                <a:latin typeface="Libre Franklin"/>
                <a:ea typeface="Libre Franklin"/>
                <a:cs typeface="Libre Franklin"/>
                <a:sym typeface="Libre Franklin"/>
              </a:rPr>
              <a:t>If we cannot contact your school Adviser John Foley will call the student’s parent or guardian.</a:t>
            </a:r>
          </a:p>
          <a:p>
            <a:pPr marL="800100" marR="0" lvl="1" indent="-215900" algn="l" rtl="0">
              <a:spcBef>
                <a:spcPts val="0"/>
              </a:spcBef>
              <a:spcAft>
                <a:spcPts val="0"/>
              </a:spcAft>
              <a:buClr>
                <a:schemeClr val="dk1"/>
              </a:buClr>
              <a:buSzPts val="2000"/>
              <a:buFont typeface="Arial"/>
              <a:buNone/>
            </a:pPr>
            <a:r>
              <a:rPr lang="en-US" sz="2000" b="1" i="0" u="none" strike="noStrike" cap="none" dirty="0">
                <a:solidFill>
                  <a:schemeClr val="dk1"/>
                </a:solidFill>
                <a:latin typeface="Libre Franklin"/>
                <a:ea typeface="Libre Franklin"/>
                <a:cs typeface="Libre Franklin"/>
                <a:sym typeface="Libre Franklin"/>
              </a:rPr>
              <a:t>We will hav</a:t>
            </a:r>
            <a:r>
              <a:rPr lang="en-US" sz="2000" b="1" dirty="0">
                <a:solidFill>
                  <a:schemeClr val="dk1"/>
                </a:solidFill>
                <a:latin typeface="Libre Franklin"/>
                <a:ea typeface="Libre Franklin"/>
                <a:cs typeface="Libre Franklin"/>
                <a:sym typeface="Libre Franklin"/>
              </a:rPr>
              <a:t>e your school adviser meet your child at Ski Patrol or one of our staff will stay with your child at Patrol</a:t>
            </a:r>
            <a:endParaRPr sz="2000" b="1" i="0" u="none" strike="noStrike" cap="none" dirty="0">
              <a:solidFill>
                <a:schemeClr val="dk1"/>
              </a:solidFill>
              <a:latin typeface="Libre Franklin"/>
              <a:ea typeface="Libre Franklin"/>
              <a:cs typeface="Libre Franklin"/>
              <a:sym typeface="Libre Franklin"/>
            </a:endParaRPr>
          </a:p>
          <a:p>
            <a:pPr marL="800100" marR="0" lvl="1" indent="-165100" algn="l" rtl="0">
              <a:spcBef>
                <a:spcPts val="0"/>
              </a:spcBef>
              <a:spcAft>
                <a:spcPts val="0"/>
              </a:spcAft>
              <a:buClr>
                <a:schemeClr val="dk1"/>
              </a:buClr>
              <a:buSzPts val="2800"/>
              <a:buFont typeface="Arial"/>
              <a:buNone/>
            </a:pPr>
            <a:endParaRPr sz="2800" b="1" i="0" u="none" strike="noStrike" cap="none" dirty="0">
              <a:solidFill>
                <a:schemeClr val="dk1"/>
              </a:solidFill>
              <a:latin typeface="Libre Franklin"/>
              <a:ea typeface="Libre Franklin"/>
              <a:cs typeface="Libre Franklin"/>
              <a:sym typeface="Libre Franklin"/>
            </a:endParaRPr>
          </a:p>
          <a:p>
            <a:pPr marL="342900" marR="0" lvl="0" indent="-215900" algn="l" rtl="0">
              <a:spcBef>
                <a:spcPts val="0"/>
              </a:spcBef>
              <a:spcAft>
                <a:spcPts val="0"/>
              </a:spcAft>
              <a:buClr>
                <a:schemeClr val="dk1"/>
              </a:buClr>
              <a:buSzPts val="2000"/>
              <a:buFont typeface="Arial"/>
              <a:buNone/>
            </a:pPr>
            <a:endParaRPr sz="2000" b="1" dirty="0">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16895361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PARENT RESPONSIBILITIES:</a:t>
            </a:r>
            <a:endParaRPr/>
          </a:p>
        </p:txBody>
      </p:sp>
      <p:sp>
        <p:nvSpPr>
          <p:cNvPr id="198" name="Google Shape;198;p8"/>
          <p:cNvSpPr txBox="1">
            <a:spLocks noGrp="1"/>
          </p:cNvSpPr>
          <p:nvPr>
            <p:ph type="body" idx="1"/>
          </p:nvPr>
        </p:nvSpPr>
        <p:spPr>
          <a:xfrm>
            <a:off x="822960" y="1100628"/>
            <a:ext cx="7520940" cy="3928572"/>
          </a:xfrm>
          <a:prstGeom prst="rect">
            <a:avLst/>
          </a:prstGeom>
          <a:noFill/>
          <a:ln>
            <a:noFill/>
          </a:ln>
        </p:spPr>
        <p:txBody>
          <a:bodyPr spcFirstLastPara="1" wrap="square" lIns="91425" tIns="45700" rIns="91425" bIns="45700" anchor="t" anchorCtr="0">
            <a:normAutofit fontScale="70000" lnSpcReduction="20000"/>
          </a:bodyPr>
          <a:lstStyle/>
          <a:p>
            <a:pPr marL="0" lvl="0" indent="0" algn="l" rtl="0">
              <a:spcBef>
                <a:spcPts val="0"/>
              </a:spcBef>
              <a:spcAft>
                <a:spcPts val="0"/>
              </a:spcAft>
              <a:buClr>
                <a:schemeClr val="dk1"/>
              </a:buClr>
              <a:buSzPct val="100000"/>
              <a:buNone/>
            </a:pPr>
            <a:r>
              <a:rPr lang="en-US" sz="2000" i="1" u="sng" dirty="0"/>
              <a:t>Online Registration</a:t>
            </a:r>
          </a:p>
          <a:p>
            <a:pPr marL="0" lvl="0" indent="0" algn="ctr" rtl="0">
              <a:spcBef>
                <a:spcPts val="0"/>
              </a:spcBef>
              <a:spcAft>
                <a:spcPts val="0"/>
              </a:spcAft>
              <a:buClr>
                <a:schemeClr val="dk1"/>
              </a:buClr>
              <a:buSzPct val="100000"/>
              <a:buNone/>
            </a:pPr>
            <a:r>
              <a:rPr lang="en-US" sz="2300" dirty="0"/>
              <a:t>Easiest way to register or get info about the program go to:</a:t>
            </a:r>
          </a:p>
          <a:p>
            <a:pPr marL="0" lvl="0" indent="0" algn="ctr" rtl="0">
              <a:spcBef>
                <a:spcPts val="0"/>
              </a:spcBef>
              <a:spcAft>
                <a:spcPts val="0"/>
              </a:spcAft>
              <a:buClr>
                <a:schemeClr val="dk1"/>
              </a:buClr>
              <a:buSzPct val="100000"/>
              <a:buNone/>
            </a:pPr>
            <a:r>
              <a:rPr lang="en-US" sz="2900" dirty="0"/>
              <a:t>bbsrp.com  </a:t>
            </a:r>
          </a:p>
          <a:p>
            <a:pPr marL="0" lvl="0" indent="0" algn="ctr" rtl="0">
              <a:spcBef>
                <a:spcPts val="0"/>
              </a:spcBef>
              <a:spcAft>
                <a:spcPts val="0"/>
              </a:spcAft>
              <a:buClr>
                <a:schemeClr val="dk1"/>
              </a:buClr>
              <a:buSzPct val="100000"/>
              <a:buNone/>
            </a:pPr>
            <a:endParaRPr lang="en-US" sz="2300" dirty="0"/>
          </a:p>
          <a:p>
            <a:pPr marL="0" lvl="0" indent="0" rtl="0">
              <a:spcBef>
                <a:spcPts val="0"/>
              </a:spcBef>
              <a:spcAft>
                <a:spcPts val="0"/>
              </a:spcAft>
              <a:buClr>
                <a:schemeClr val="dk1"/>
              </a:buClr>
              <a:buSzPct val="100000"/>
              <a:buNone/>
            </a:pPr>
            <a:r>
              <a:rPr lang="en-US" sz="2300" dirty="0"/>
              <a:t>Second method:</a:t>
            </a:r>
            <a:endParaRPr sz="2300" dirty="0"/>
          </a:p>
          <a:p>
            <a:pPr marL="402336" lvl="2" indent="-164592" algn="l" rtl="0">
              <a:spcBef>
                <a:spcPts val="300"/>
              </a:spcBef>
              <a:spcAft>
                <a:spcPts val="0"/>
              </a:spcAft>
              <a:buSzPct val="100000"/>
              <a:buChar char="▪"/>
            </a:pPr>
            <a:r>
              <a:rPr lang="en-US" sz="2000" i="1" u="sng" dirty="0"/>
              <a:t> </a:t>
            </a:r>
            <a:r>
              <a:rPr lang="en-US" sz="1700" i="1" u="sng" dirty="0"/>
              <a:t>Go to the Bogus Basin website</a:t>
            </a:r>
            <a:endParaRPr sz="1700" dirty="0"/>
          </a:p>
          <a:p>
            <a:pPr marL="402336" lvl="2" indent="-164592" algn="l" rtl="0">
              <a:spcBef>
                <a:spcPts val="300"/>
              </a:spcBef>
              <a:spcAft>
                <a:spcPts val="0"/>
              </a:spcAft>
              <a:buSzPct val="100000"/>
              <a:buChar char="▪"/>
            </a:pPr>
            <a:r>
              <a:rPr lang="en-US" sz="1700" i="1" u="sng" dirty="0"/>
              <a:t>Go to: </a:t>
            </a:r>
            <a:r>
              <a:rPr lang="en-US" sz="1700" b="1" u="sng" dirty="0"/>
              <a:t>Your Mountain</a:t>
            </a:r>
            <a:endParaRPr sz="1700" dirty="0"/>
          </a:p>
          <a:p>
            <a:pPr marL="402336" lvl="2" indent="-164592" algn="l" rtl="0">
              <a:spcBef>
                <a:spcPts val="300"/>
              </a:spcBef>
              <a:spcAft>
                <a:spcPts val="0"/>
              </a:spcAft>
              <a:buSzPct val="100000"/>
              <a:buChar char="▪"/>
            </a:pPr>
            <a:r>
              <a:rPr lang="en-US" sz="1700" i="1" u="sng" dirty="0"/>
              <a:t>Go to: </a:t>
            </a:r>
            <a:r>
              <a:rPr lang="en-US" sz="1700" b="1" u="sng" dirty="0"/>
              <a:t>About Bogus</a:t>
            </a:r>
            <a:endParaRPr sz="1700" dirty="0"/>
          </a:p>
          <a:p>
            <a:pPr marL="402336" lvl="2" indent="-164592" algn="l" rtl="0">
              <a:spcBef>
                <a:spcPts val="300"/>
              </a:spcBef>
              <a:spcAft>
                <a:spcPts val="0"/>
              </a:spcAft>
              <a:buSzPct val="100000"/>
              <a:buChar char="▪"/>
            </a:pPr>
            <a:r>
              <a:rPr lang="en-US" sz="1700" i="1" u="sng" dirty="0"/>
              <a:t>Go to: </a:t>
            </a:r>
            <a:r>
              <a:rPr lang="en-US" sz="1700" b="1" u="sng" dirty="0"/>
              <a:t>Competitive Education</a:t>
            </a:r>
            <a:endParaRPr sz="1700" dirty="0"/>
          </a:p>
          <a:p>
            <a:pPr marL="402336" lvl="2" indent="-164592" algn="l" rtl="0">
              <a:spcBef>
                <a:spcPts val="300"/>
              </a:spcBef>
              <a:spcAft>
                <a:spcPts val="0"/>
              </a:spcAft>
              <a:buSzPct val="100000"/>
              <a:buChar char="▪"/>
            </a:pPr>
            <a:r>
              <a:rPr lang="en-US" sz="1700" i="1" u="sng" dirty="0"/>
              <a:t>Go to</a:t>
            </a:r>
            <a:r>
              <a:rPr lang="en-US" sz="1700" b="1" u="sng" dirty="0"/>
              <a:t>: Bogus Basin School Race Program</a:t>
            </a:r>
            <a:endParaRPr sz="1700" dirty="0"/>
          </a:p>
          <a:p>
            <a:pPr marL="402336" lvl="2" indent="-164592" algn="l" rtl="0">
              <a:spcBef>
                <a:spcPts val="300"/>
              </a:spcBef>
              <a:spcAft>
                <a:spcPts val="0"/>
              </a:spcAft>
              <a:buSzPct val="100000"/>
              <a:buChar char="▪"/>
            </a:pPr>
            <a:r>
              <a:rPr lang="en-US" sz="1700" b="1" u="sng" dirty="0"/>
              <a:t>Scroll down to Middle School or High School Registration </a:t>
            </a:r>
          </a:p>
          <a:p>
            <a:pPr marL="0" lvl="1" indent="0">
              <a:buSzPct val="100000"/>
              <a:buNone/>
            </a:pPr>
            <a:endParaRPr lang="en-US" sz="1700" dirty="0"/>
          </a:p>
          <a:p>
            <a:pPr marL="342900" lvl="1">
              <a:buSzPct val="100000"/>
              <a:buFont typeface="Wingdings" panose="05000000000000000000" pitchFamily="2" charset="2"/>
              <a:buChar char="v"/>
            </a:pPr>
            <a:r>
              <a:rPr lang="en-US" sz="2000" i="1" u="sng" dirty="0"/>
              <a:t>You must respond to each question to move on</a:t>
            </a:r>
            <a:endParaRPr dirty="0"/>
          </a:p>
          <a:p>
            <a:pPr marL="402336" lvl="2" indent="-164592" algn="l" rtl="0">
              <a:spcBef>
                <a:spcPts val="300"/>
              </a:spcBef>
              <a:spcAft>
                <a:spcPts val="0"/>
              </a:spcAft>
              <a:buSzPct val="100000"/>
              <a:buChar char="▪"/>
            </a:pPr>
            <a:r>
              <a:rPr lang="en-US" sz="2000" i="1" u="sng" dirty="0"/>
              <a:t>Parents must fill out the registration unless the student is 18 years of age or older.</a:t>
            </a:r>
            <a:endParaRPr dirty="0"/>
          </a:p>
          <a:p>
            <a:pPr marL="237743" lvl="2" indent="0" algn="l" rtl="0">
              <a:spcBef>
                <a:spcPts val="300"/>
              </a:spcBef>
              <a:spcAft>
                <a:spcPts val="0"/>
              </a:spcAft>
              <a:buSzPct val="100000"/>
              <a:buNone/>
            </a:pPr>
            <a:r>
              <a:rPr lang="en-US" sz="2000" i="1" u="sng" dirty="0">
                <a:solidFill>
                  <a:schemeClr val="hlink"/>
                </a:solidFill>
                <a:hlinkClick r:id="rId3"/>
              </a:rPr>
              <a:t>Registration Site</a:t>
            </a:r>
            <a:endParaRPr sz="2000" i="1" u="sng" dirty="0"/>
          </a:p>
          <a:p>
            <a:pPr marL="0" lvl="0" indent="0" algn="l" rtl="0">
              <a:spcBef>
                <a:spcPts val="800"/>
              </a:spcBef>
              <a:spcAft>
                <a:spcPts val="0"/>
              </a:spcAft>
              <a:buClr>
                <a:schemeClr val="dk1"/>
              </a:buClr>
              <a:buSzPct val="100000"/>
              <a:buNone/>
            </a:pPr>
            <a:r>
              <a:rPr lang="en-US" sz="2100" i="1" u="sng" dirty="0"/>
              <a:t>Liability Forms</a:t>
            </a:r>
            <a:endParaRPr sz="2100" dirty="0"/>
          </a:p>
          <a:p>
            <a:pPr marL="237743" lvl="2" indent="0" algn="l" rtl="0">
              <a:spcBef>
                <a:spcPts val="300"/>
              </a:spcBef>
              <a:spcAft>
                <a:spcPts val="0"/>
              </a:spcAft>
              <a:buSzPct val="100000"/>
              <a:buNone/>
            </a:pPr>
            <a:r>
              <a:rPr lang="en-US" dirty="0"/>
              <a:t>All Liability and Concussion Protocol forms will be on-line and a part of the Adviser and  Student registration forms.  Parents registering a student will not be able to move to the next section of the form without viewing and agreeing to the Liability, Concussion Protocol and Release of information forms.</a:t>
            </a:r>
            <a:endParaRPr dirty="0"/>
          </a:p>
          <a:p>
            <a:pPr marL="402336" lvl="2" indent="-56642" algn="l" rtl="0">
              <a:spcBef>
                <a:spcPts val="300"/>
              </a:spcBef>
              <a:spcAft>
                <a:spcPts val="0"/>
              </a:spcAft>
              <a:buSzPct val="100000"/>
              <a:buNone/>
            </a:pPr>
            <a:endParaRPr sz="2000" i="1" u="sng" dirty="0"/>
          </a:p>
          <a:p>
            <a:pPr marL="237743" lvl="2" indent="0" algn="l" rtl="0">
              <a:spcBef>
                <a:spcPts val="300"/>
              </a:spcBef>
              <a:spcAft>
                <a:spcPts val="0"/>
              </a:spcAft>
              <a:buSzPct val="100000"/>
              <a:buNone/>
            </a:pPr>
            <a:endParaRPr sz="2000" i="1" u="sng" dirty="0"/>
          </a:p>
          <a:p>
            <a:pPr marL="237743" lvl="2" indent="0" algn="l" rtl="0">
              <a:spcBef>
                <a:spcPts val="300"/>
              </a:spcBef>
              <a:spcAft>
                <a:spcPts val="0"/>
              </a:spcAft>
              <a:buSzPct val="100000"/>
              <a:buNone/>
            </a:pPr>
            <a:endParaRPr sz="2000" i="1" u="sng" dirty="0"/>
          </a:p>
          <a:p>
            <a:pPr marL="402336" lvl="2" indent="-107950" algn="l" rtl="0">
              <a:spcBef>
                <a:spcPts val="300"/>
              </a:spcBef>
              <a:spcAft>
                <a:spcPts val="0"/>
              </a:spcAft>
              <a:buSzPct val="100000"/>
              <a:buNone/>
            </a:pPr>
            <a:endParaRPr sz="1050" dirty="0"/>
          </a:p>
          <a:p>
            <a:pPr marL="342900" lvl="0" indent="-342900" algn="l" rtl="0">
              <a:spcBef>
                <a:spcPts val="800"/>
              </a:spcBef>
              <a:spcAft>
                <a:spcPts val="0"/>
              </a:spcAft>
              <a:buClr>
                <a:schemeClr val="dk1"/>
              </a:buClr>
              <a:buSzPct val="100000"/>
              <a:buNone/>
            </a:pPr>
            <a:endParaRPr sz="2800" b="0" dirty="0"/>
          </a:p>
          <a:p>
            <a:pPr marL="342900" lvl="0" indent="-342900" algn="l" rtl="0">
              <a:spcBef>
                <a:spcPts val="800"/>
              </a:spcBef>
              <a:spcAft>
                <a:spcPts val="0"/>
              </a:spcAft>
              <a:buClr>
                <a:schemeClr val="dk1"/>
              </a:buClr>
              <a:buSzPct val="100000"/>
              <a:buNone/>
            </a:pPr>
            <a:endParaRPr sz="2800" b="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a:extLst>
            <a:ext uri="{FF2B5EF4-FFF2-40B4-BE49-F238E27FC236}">
              <a16:creationId xmlns:a16="http://schemas.microsoft.com/office/drawing/2014/main" id="{20D1B897-D6E0-4E9B-5002-C61BBC2815FE}"/>
            </a:ext>
          </a:extLst>
        </p:cNvPr>
        <p:cNvGrpSpPr/>
        <p:nvPr/>
      </p:nvGrpSpPr>
      <p:grpSpPr>
        <a:xfrm>
          <a:off x="0" y="0"/>
          <a:ext cx="0" cy="0"/>
          <a:chOff x="0" y="0"/>
          <a:chExt cx="0" cy="0"/>
        </a:xfrm>
      </p:grpSpPr>
      <p:sp>
        <p:nvSpPr>
          <p:cNvPr id="197" name="Google Shape;197;p8">
            <a:extLst>
              <a:ext uri="{FF2B5EF4-FFF2-40B4-BE49-F238E27FC236}">
                <a16:creationId xmlns:a16="http://schemas.microsoft.com/office/drawing/2014/main" id="{78A24492-77FB-E70F-0721-EE348CBDA404}"/>
              </a:ext>
            </a:extLst>
          </p:cNvPr>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PARENT RESPONSIBILITIES:</a:t>
            </a:r>
            <a:endParaRPr/>
          </a:p>
        </p:txBody>
      </p:sp>
      <p:sp>
        <p:nvSpPr>
          <p:cNvPr id="198" name="Google Shape;198;p8">
            <a:extLst>
              <a:ext uri="{FF2B5EF4-FFF2-40B4-BE49-F238E27FC236}">
                <a16:creationId xmlns:a16="http://schemas.microsoft.com/office/drawing/2014/main" id="{253F687F-AE03-2637-A97B-5BE6A581E57E}"/>
              </a:ext>
            </a:extLst>
          </p:cNvPr>
          <p:cNvSpPr txBox="1">
            <a:spLocks noGrp="1"/>
          </p:cNvSpPr>
          <p:nvPr>
            <p:ph type="body" idx="1"/>
          </p:nvPr>
        </p:nvSpPr>
        <p:spPr>
          <a:xfrm>
            <a:off x="822960" y="1100628"/>
            <a:ext cx="7520940" cy="3928572"/>
          </a:xfrm>
          <a:prstGeom prst="rect">
            <a:avLst/>
          </a:prstGeom>
          <a:noFill/>
          <a:ln>
            <a:noFill/>
          </a:ln>
        </p:spPr>
        <p:txBody>
          <a:bodyPr spcFirstLastPara="1" wrap="square" lIns="91425" tIns="45700" rIns="91425" bIns="45700" anchor="t" anchorCtr="0">
            <a:normAutofit/>
          </a:bodyPr>
          <a:lstStyle/>
          <a:p>
            <a:pPr marL="402336" lvl="2" indent="-56642" algn="l" rtl="0">
              <a:spcBef>
                <a:spcPts val="300"/>
              </a:spcBef>
              <a:spcAft>
                <a:spcPts val="0"/>
              </a:spcAft>
              <a:buSzPct val="100000"/>
              <a:buNone/>
            </a:pPr>
            <a:r>
              <a:rPr lang="en-US" sz="2000" i="1" dirty="0"/>
              <a:t>Parents can make changes to their student's discipline and  skill level on the website.</a:t>
            </a:r>
          </a:p>
          <a:p>
            <a:pPr marL="688594" lvl="2">
              <a:buSzPct val="100000"/>
            </a:pPr>
            <a:r>
              <a:rPr lang="en-US" sz="2000" i="1" dirty="0"/>
              <a:t>Log in to make changes</a:t>
            </a:r>
          </a:p>
          <a:p>
            <a:pPr marL="688594" lvl="2">
              <a:buSzPct val="100000"/>
            </a:pPr>
            <a:r>
              <a:rPr lang="en-US" sz="2000" b="1" i="1" dirty="0"/>
              <a:t>Changes prior to the first race</a:t>
            </a:r>
          </a:p>
          <a:p>
            <a:pPr marL="1145794" lvl="3">
              <a:buSzPct val="100000"/>
            </a:pPr>
            <a:r>
              <a:rPr lang="en-US" sz="2000" i="1" dirty="0"/>
              <a:t>Deadline is Monday, 12/29/25 by  5 PM</a:t>
            </a:r>
          </a:p>
          <a:p>
            <a:pPr marL="688594" lvl="2">
              <a:buSzPct val="100000"/>
            </a:pPr>
            <a:r>
              <a:rPr lang="en-US" sz="2000" b="1" i="1" dirty="0"/>
              <a:t>Changes after the first race</a:t>
            </a:r>
          </a:p>
          <a:p>
            <a:pPr marL="1145794" lvl="3">
              <a:buSzPct val="100000"/>
            </a:pPr>
            <a:r>
              <a:rPr lang="en-US" sz="2000" i="1" dirty="0"/>
              <a:t>Changes must be made by 5 PM on the Wednesday prior to that Saturdays race.</a:t>
            </a:r>
          </a:p>
          <a:p>
            <a:pPr marL="402336" lvl="2" indent="-56642" algn="l" rtl="0">
              <a:spcBef>
                <a:spcPts val="300"/>
              </a:spcBef>
              <a:spcAft>
                <a:spcPts val="0"/>
              </a:spcAft>
              <a:buSzPct val="100000"/>
              <a:buNone/>
            </a:pPr>
            <a:endParaRPr sz="2000" i="1" dirty="0"/>
          </a:p>
          <a:p>
            <a:pPr marL="237743" lvl="2" indent="0" algn="l" rtl="0">
              <a:spcBef>
                <a:spcPts val="300"/>
              </a:spcBef>
              <a:spcAft>
                <a:spcPts val="0"/>
              </a:spcAft>
              <a:buSzPct val="100000"/>
              <a:buNone/>
            </a:pPr>
            <a:endParaRPr sz="2000" i="1" u="sng" dirty="0"/>
          </a:p>
          <a:p>
            <a:pPr marL="237743" lvl="2" indent="0" algn="l" rtl="0">
              <a:spcBef>
                <a:spcPts val="300"/>
              </a:spcBef>
              <a:spcAft>
                <a:spcPts val="0"/>
              </a:spcAft>
              <a:buSzPct val="100000"/>
              <a:buNone/>
            </a:pPr>
            <a:endParaRPr sz="2000" i="1" u="sng" dirty="0"/>
          </a:p>
          <a:p>
            <a:pPr marL="402336" lvl="2" indent="-107950" algn="l" rtl="0">
              <a:spcBef>
                <a:spcPts val="300"/>
              </a:spcBef>
              <a:spcAft>
                <a:spcPts val="0"/>
              </a:spcAft>
              <a:buSzPct val="100000"/>
              <a:buNone/>
            </a:pPr>
            <a:endParaRPr sz="1050" dirty="0"/>
          </a:p>
          <a:p>
            <a:pPr marL="342900" lvl="0" indent="-342900" algn="l" rtl="0">
              <a:spcBef>
                <a:spcPts val="800"/>
              </a:spcBef>
              <a:spcAft>
                <a:spcPts val="0"/>
              </a:spcAft>
              <a:buClr>
                <a:schemeClr val="dk1"/>
              </a:buClr>
              <a:buSzPct val="100000"/>
              <a:buNone/>
            </a:pPr>
            <a:endParaRPr sz="2800" b="0" dirty="0"/>
          </a:p>
          <a:p>
            <a:pPr marL="342900" lvl="0" indent="-342900" algn="l" rtl="0">
              <a:spcBef>
                <a:spcPts val="800"/>
              </a:spcBef>
              <a:spcAft>
                <a:spcPts val="0"/>
              </a:spcAft>
              <a:buClr>
                <a:schemeClr val="dk1"/>
              </a:buClr>
              <a:buSzPct val="100000"/>
              <a:buNone/>
            </a:pPr>
            <a:endParaRPr sz="2800" b="0" dirty="0"/>
          </a:p>
        </p:txBody>
      </p:sp>
    </p:spTree>
    <p:extLst>
      <p:ext uri="{BB962C8B-B14F-4D97-AF65-F5344CB8AC3E}">
        <p14:creationId xmlns:p14="http://schemas.microsoft.com/office/powerpoint/2010/main" val="23101218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2026 SCHEDULE FOR ALL RACE DAYS</a:t>
            </a:r>
            <a:endParaRPr dirty="0"/>
          </a:p>
        </p:txBody>
      </p:sp>
      <p:sp>
        <p:nvSpPr>
          <p:cNvPr id="204" name="Google Shape;204;p15"/>
          <p:cNvSpPr txBox="1">
            <a:spLocks noGrp="1"/>
          </p:cNvSpPr>
          <p:nvPr>
            <p:ph type="body" idx="1"/>
          </p:nvPr>
        </p:nvSpPr>
        <p:spPr>
          <a:xfrm>
            <a:off x="822960" y="1100628"/>
            <a:ext cx="7726308" cy="3699972"/>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dk1"/>
              </a:buClr>
              <a:buSzPct val="100000"/>
              <a:buFont typeface="Arial"/>
              <a:buChar char="•"/>
            </a:pPr>
            <a:r>
              <a:rPr lang="en-US" sz="2000" dirty="0"/>
              <a:t>12/29/25 at 5 PM  Last Day to register to be eligible for the 1</a:t>
            </a:r>
            <a:r>
              <a:rPr lang="en-US" sz="2000" baseline="30000" dirty="0"/>
              <a:t>st</a:t>
            </a:r>
            <a:r>
              <a:rPr lang="en-US" sz="2000" dirty="0"/>
              <a:t> race</a:t>
            </a:r>
            <a:endParaRPr dirty="0"/>
          </a:p>
          <a:p>
            <a:pPr marL="630936" lvl="3" indent="-164591" algn="l" rtl="0">
              <a:spcBef>
                <a:spcPts val="300"/>
              </a:spcBef>
              <a:spcAft>
                <a:spcPts val="0"/>
              </a:spcAft>
              <a:buSzPct val="100000"/>
              <a:buFont typeface="Arial"/>
              <a:buChar char="•"/>
            </a:pPr>
            <a:r>
              <a:rPr lang="en-US" sz="2000" dirty="0"/>
              <a:t>Registration for the 2026 Season will close on 1/28/26</a:t>
            </a:r>
          </a:p>
          <a:p>
            <a:pPr marL="173736" lvl="2" indent="-164591">
              <a:buSzPct val="100000"/>
              <a:buFont typeface="Arial"/>
              <a:buChar char="•"/>
            </a:pPr>
            <a:r>
              <a:rPr lang="en-US" dirty="0"/>
              <a:t>     Saturday, January 3</a:t>
            </a:r>
            <a:r>
              <a:rPr lang="en-US" baseline="30000" dirty="0"/>
              <a:t>rd</a:t>
            </a:r>
            <a:r>
              <a:rPr lang="en-US" dirty="0"/>
              <a:t> ,2026         Family Race Day  All racecourses open</a:t>
            </a:r>
            <a:endParaRPr dirty="0"/>
          </a:p>
          <a:p>
            <a:pPr marL="342900" lvl="0" indent="-342900" algn="l" rtl="0">
              <a:spcBef>
                <a:spcPts val="800"/>
              </a:spcBef>
              <a:spcAft>
                <a:spcPts val="0"/>
              </a:spcAft>
              <a:buClr>
                <a:schemeClr val="dk1"/>
              </a:buClr>
              <a:buSzPct val="100000"/>
              <a:buFont typeface="Arial"/>
              <a:buChar char="•"/>
            </a:pPr>
            <a:r>
              <a:rPr lang="en-US" b="0" dirty="0"/>
              <a:t>Saturday, January 10</a:t>
            </a:r>
            <a:r>
              <a:rPr lang="en-US" b="0" baseline="30000" dirty="0"/>
              <a:t>th</a:t>
            </a:r>
            <a:r>
              <a:rPr lang="en-US" b="0" dirty="0"/>
              <a:t>, 2026        Race #1</a:t>
            </a:r>
            <a:endParaRPr dirty="0"/>
          </a:p>
          <a:p>
            <a:pPr marL="342900" lvl="0" indent="-342900" algn="l" rtl="0">
              <a:spcBef>
                <a:spcPts val="800"/>
              </a:spcBef>
              <a:spcAft>
                <a:spcPts val="0"/>
              </a:spcAft>
              <a:buClr>
                <a:schemeClr val="dk1"/>
              </a:buClr>
              <a:buSzPct val="100000"/>
              <a:buFont typeface="Arial"/>
              <a:buChar char="•"/>
            </a:pPr>
            <a:r>
              <a:rPr lang="en-US" b="0" dirty="0"/>
              <a:t>Saturday, January 17th, 2026       Race #2 </a:t>
            </a:r>
            <a:r>
              <a:rPr lang="en-US" i="1" dirty="0"/>
              <a:t>Snow Dance Party</a:t>
            </a:r>
            <a:endParaRPr dirty="0"/>
          </a:p>
          <a:p>
            <a:pPr marL="342900" lvl="0" indent="-342900" algn="l" rtl="0">
              <a:spcBef>
                <a:spcPts val="800"/>
              </a:spcBef>
              <a:spcAft>
                <a:spcPts val="0"/>
              </a:spcAft>
              <a:buClr>
                <a:schemeClr val="dk1"/>
              </a:buClr>
              <a:buSzPct val="100000"/>
              <a:buFont typeface="Arial"/>
              <a:buChar char="•"/>
            </a:pPr>
            <a:r>
              <a:rPr lang="en-US" b="0" dirty="0"/>
              <a:t>Saturday, January 24</a:t>
            </a:r>
            <a:r>
              <a:rPr lang="en-US" b="0" baseline="30000" dirty="0"/>
              <a:t>th</a:t>
            </a:r>
            <a:r>
              <a:rPr lang="en-US" b="0" dirty="0"/>
              <a:t>, 2026        Race #3                                                                                 </a:t>
            </a:r>
            <a:endParaRPr i="1" dirty="0"/>
          </a:p>
          <a:p>
            <a:pPr marL="342900" lvl="0" indent="-342900" algn="l" rtl="0">
              <a:spcBef>
                <a:spcPts val="800"/>
              </a:spcBef>
              <a:spcAft>
                <a:spcPts val="0"/>
              </a:spcAft>
              <a:buClr>
                <a:schemeClr val="dk1"/>
              </a:buClr>
              <a:buSzPct val="100000"/>
              <a:buFont typeface="Arial"/>
              <a:buChar char="•"/>
            </a:pPr>
            <a:r>
              <a:rPr lang="en-US" b="0" dirty="0"/>
              <a:t>Saturday, February 31st, 2026     Race #4</a:t>
            </a:r>
            <a:endParaRPr i="1" dirty="0"/>
          </a:p>
          <a:p>
            <a:pPr marL="342900" lvl="0" indent="-342900" algn="l" rtl="0">
              <a:spcBef>
                <a:spcPts val="800"/>
              </a:spcBef>
              <a:spcAft>
                <a:spcPts val="0"/>
              </a:spcAft>
              <a:buClr>
                <a:schemeClr val="dk1"/>
              </a:buClr>
              <a:buSzPct val="100000"/>
              <a:buFont typeface="Arial"/>
              <a:buChar char="•"/>
            </a:pPr>
            <a:r>
              <a:rPr lang="en-US" b="0" dirty="0"/>
              <a:t>Saturday, February 7th, 2026       Race #5</a:t>
            </a:r>
            <a:r>
              <a:rPr lang="en-US" i="1" dirty="0"/>
              <a:t> St. Luke's Helmet Contest </a:t>
            </a:r>
          </a:p>
          <a:p>
            <a:pPr marL="800100" lvl="1">
              <a:spcBef>
                <a:spcPts val="800"/>
              </a:spcBef>
              <a:buClr>
                <a:schemeClr val="dk1"/>
              </a:buClr>
              <a:buSzPct val="100000"/>
              <a:buFont typeface="Arial"/>
              <a:buChar char="•"/>
            </a:pPr>
            <a:r>
              <a:rPr lang="en-US" i="1" dirty="0"/>
              <a:t>No Nordic Race on February 7th</a:t>
            </a:r>
          </a:p>
          <a:p>
            <a:pPr marL="342900" lvl="0" indent="-342900" algn="l" rtl="0">
              <a:spcBef>
                <a:spcPts val="800"/>
              </a:spcBef>
              <a:spcAft>
                <a:spcPts val="0"/>
              </a:spcAft>
              <a:buClr>
                <a:schemeClr val="dk1"/>
              </a:buClr>
              <a:buSzPct val="100000"/>
              <a:buFont typeface="Arial"/>
              <a:buChar char="•"/>
            </a:pPr>
            <a:r>
              <a:rPr lang="en-US" b="0" dirty="0"/>
              <a:t>Saturday, February 14th, 2026,    Race #6  </a:t>
            </a:r>
            <a:r>
              <a:rPr lang="en-US" i="1" dirty="0"/>
              <a:t>Intermountain High School Championship</a:t>
            </a:r>
            <a:r>
              <a:rPr lang="en-US" b="0" dirty="0"/>
              <a:t>                                                                             </a:t>
            </a:r>
            <a:endParaRPr dirty="0"/>
          </a:p>
          <a:p>
            <a:pPr marL="342900" lvl="0" indent="-342900" algn="l" rtl="0">
              <a:spcBef>
                <a:spcPts val="800"/>
              </a:spcBef>
              <a:spcAft>
                <a:spcPts val="0"/>
              </a:spcAft>
              <a:buClr>
                <a:schemeClr val="dk1"/>
              </a:buClr>
              <a:buSzPct val="100000"/>
              <a:buFont typeface="Noto Sans Symbols"/>
              <a:buChar char="⮚"/>
            </a:pPr>
            <a:r>
              <a:rPr lang="en-US" b="0" u="sng" dirty="0"/>
              <a:t>Thursday, February 19th, 2026, 	High School Dotty Clark</a:t>
            </a:r>
            <a:endParaRPr dirty="0"/>
          </a:p>
          <a:p>
            <a:pPr marL="342900" lvl="0" indent="-342900" algn="l" rtl="0">
              <a:spcBef>
                <a:spcPts val="800"/>
              </a:spcBef>
              <a:spcAft>
                <a:spcPts val="0"/>
              </a:spcAft>
              <a:buClr>
                <a:schemeClr val="dk1"/>
              </a:buClr>
              <a:buSzPct val="100000"/>
              <a:buFont typeface="Noto Sans Symbols"/>
              <a:buChar char="⮚"/>
            </a:pPr>
            <a:r>
              <a:rPr lang="en-US" b="0" u="sng" dirty="0"/>
              <a:t>Friday, February 20th, 2026,                    Middle School Dotty Clark</a:t>
            </a:r>
            <a:endParaRP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b="1" dirty="0"/>
              <a:t>2026 SCHEDULE OF EVENTS</a:t>
            </a:r>
            <a:endParaRPr dirty="0"/>
          </a:p>
        </p:txBody>
      </p:sp>
      <p:sp>
        <p:nvSpPr>
          <p:cNvPr id="210" name="Google Shape;210;p16"/>
          <p:cNvSpPr txBox="1">
            <a:spLocks noGrp="1"/>
          </p:cNvSpPr>
          <p:nvPr>
            <p:ph type="body" idx="1"/>
          </p:nvPr>
        </p:nvSpPr>
        <p:spPr>
          <a:xfrm>
            <a:off x="228600" y="1100628"/>
            <a:ext cx="8588298" cy="3579849"/>
          </a:xfrm>
          <a:prstGeom prst="rect">
            <a:avLst/>
          </a:prstGeom>
          <a:noFill/>
          <a:ln>
            <a:noFill/>
          </a:ln>
        </p:spPr>
        <p:txBody>
          <a:bodyPr spcFirstLastPara="1" wrap="square" lIns="91425" tIns="45700" rIns="91425" bIns="45700" anchor="t" anchorCtr="0">
            <a:normAutofit fontScale="55000" lnSpcReduction="20000"/>
          </a:bodyPr>
          <a:lstStyle/>
          <a:p>
            <a:pPr marL="342900" lvl="0" indent="-342900" algn="l" rtl="0">
              <a:spcBef>
                <a:spcPts val="0"/>
              </a:spcBef>
              <a:spcAft>
                <a:spcPts val="0"/>
              </a:spcAft>
              <a:buClr>
                <a:schemeClr val="dk1"/>
              </a:buClr>
              <a:buSzPct val="100000"/>
              <a:buNone/>
            </a:pPr>
            <a:r>
              <a:rPr lang="en-US" sz="2400" dirty="0"/>
              <a:t>Competition	                                           Time	                                                Location		</a:t>
            </a:r>
            <a:endParaRPr dirty="0"/>
          </a:p>
          <a:p>
            <a:pPr marL="342900" lvl="0" indent="-342900" algn="l" rtl="0">
              <a:spcBef>
                <a:spcPts val="800"/>
              </a:spcBef>
              <a:spcAft>
                <a:spcPts val="0"/>
              </a:spcAft>
              <a:buClr>
                <a:schemeClr val="dk1"/>
              </a:buClr>
              <a:buSzPct val="100000"/>
              <a:buNone/>
            </a:pPr>
            <a:endParaRPr sz="2400" u="sng" dirty="0"/>
          </a:p>
          <a:p>
            <a:pPr marL="342900" lvl="0" indent="-320040" algn="l" rtl="0">
              <a:spcBef>
                <a:spcPts val="800"/>
              </a:spcBef>
              <a:spcAft>
                <a:spcPts val="0"/>
              </a:spcAft>
              <a:buClr>
                <a:schemeClr val="dk1"/>
              </a:buClr>
              <a:buSzPct val="100000"/>
              <a:buFont typeface="Arial"/>
              <a:buChar char="•"/>
            </a:pPr>
            <a:r>
              <a:rPr lang="en-US" sz="2400" dirty="0"/>
              <a:t>Nordic			                   10:00	                           Frontier Point Lodge (Nordic Center)      </a:t>
            </a:r>
            <a:endParaRPr dirty="0"/>
          </a:p>
          <a:p>
            <a:pPr marL="342900" lvl="0" indent="-342900" algn="l" rtl="0">
              <a:spcBef>
                <a:spcPts val="800"/>
              </a:spcBef>
              <a:spcAft>
                <a:spcPts val="0"/>
              </a:spcAft>
              <a:buClr>
                <a:schemeClr val="dk1"/>
              </a:buClr>
              <a:buSzPct val="100000"/>
              <a:buNone/>
            </a:pPr>
            <a:endParaRPr sz="2400" dirty="0"/>
          </a:p>
          <a:p>
            <a:pPr marL="342900" lvl="0" indent="-320040" algn="l" rtl="0">
              <a:spcBef>
                <a:spcPts val="800"/>
              </a:spcBef>
              <a:spcAft>
                <a:spcPts val="0"/>
              </a:spcAft>
              <a:buClr>
                <a:schemeClr val="dk1"/>
              </a:buClr>
              <a:buSzPct val="100000"/>
              <a:buFont typeface="Arial"/>
              <a:buChar char="•"/>
            </a:pPr>
            <a:r>
              <a:rPr lang="en-US" sz="2400" i="1" dirty="0"/>
              <a:t>Freestyle	                                              </a:t>
            </a:r>
            <a:r>
              <a:rPr lang="en-US" sz="2400" dirty="0"/>
              <a:t>HS -10:30 MS/JH  -11:15                              Playground</a:t>
            </a:r>
          </a:p>
          <a:p>
            <a:pPr marL="342900" lvl="0" indent="-320040" algn="l" rtl="0">
              <a:spcBef>
                <a:spcPts val="800"/>
              </a:spcBef>
              <a:spcAft>
                <a:spcPts val="0"/>
              </a:spcAft>
              <a:buClr>
                <a:schemeClr val="dk1"/>
              </a:buClr>
              <a:buSzPct val="100000"/>
              <a:buFont typeface="Arial"/>
              <a:buChar char="•"/>
            </a:pPr>
            <a:r>
              <a:rPr lang="en-US" sz="2400" dirty="0"/>
              <a:t>Special Olympics races                                     10:00-10:30                    Alpine</a:t>
            </a:r>
          </a:p>
          <a:p>
            <a:pPr marL="342900" lvl="0" indent="-320040" algn="l" rtl="0">
              <a:spcBef>
                <a:spcPts val="800"/>
              </a:spcBef>
              <a:spcAft>
                <a:spcPts val="0"/>
              </a:spcAft>
              <a:buClr>
                <a:schemeClr val="dk1"/>
              </a:buClr>
              <a:buSzPct val="100000"/>
              <a:buFont typeface="Arial"/>
              <a:buChar char="•"/>
            </a:pPr>
            <a:r>
              <a:rPr lang="en-US" sz="2400" dirty="0"/>
              <a:t>Practice Racecourse for all                            10:30 – 12:00                           </a:t>
            </a:r>
            <a:endParaRPr dirty="0"/>
          </a:p>
          <a:p>
            <a:pPr marL="342900" lvl="0" indent="-320040">
              <a:buSzPct val="100000"/>
              <a:buFont typeface="Arial"/>
              <a:buChar char="•"/>
            </a:pPr>
            <a:r>
              <a:rPr lang="en-US" sz="2400" dirty="0"/>
              <a:t>Snowboard Expert                                              HS:12:30  MS/JH  - 12:45                                  The Bowl          </a:t>
            </a:r>
          </a:p>
          <a:p>
            <a:pPr marL="342900" lvl="0" indent="-342900">
              <a:buSzPct val="100000"/>
            </a:pPr>
            <a:endParaRPr lang="en-US" sz="2400" dirty="0"/>
          </a:p>
          <a:p>
            <a:pPr marL="342900" lvl="0" indent="-342900" algn="l" rtl="0">
              <a:spcBef>
                <a:spcPts val="800"/>
              </a:spcBef>
              <a:spcAft>
                <a:spcPts val="0"/>
              </a:spcAft>
              <a:buClr>
                <a:schemeClr val="dk1"/>
              </a:buClr>
              <a:buSzPct val="100000"/>
              <a:buNone/>
            </a:pPr>
            <a:endParaRPr sz="2400" dirty="0"/>
          </a:p>
          <a:p>
            <a:pPr marL="342900" lvl="0" indent="-320040" algn="l" rtl="0">
              <a:spcBef>
                <a:spcPts val="800"/>
              </a:spcBef>
              <a:spcAft>
                <a:spcPts val="0"/>
              </a:spcAft>
              <a:buClr>
                <a:schemeClr val="dk1"/>
              </a:buClr>
              <a:buSzPct val="100000"/>
              <a:buFont typeface="Arial"/>
              <a:buChar char="•"/>
            </a:pPr>
            <a:r>
              <a:rPr lang="en-US" sz="2400" dirty="0"/>
              <a:t>High School Slalom Ski &amp; Snowboard                  12:30	                                                 See Trail Map</a:t>
            </a:r>
            <a:endParaRPr dirty="0"/>
          </a:p>
          <a:p>
            <a:pPr marL="342900" lvl="0" indent="-342900" algn="l" rtl="0">
              <a:spcBef>
                <a:spcPts val="800"/>
              </a:spcBef>
              <a:spcAft>
                <a:spcPts val="0"/>
              </a:spcAft>
              <a:buClr>
                <a:schemeClr val="dk1"/>
              </a:buClr>
              <a:buSzPct val="100000"/>
              <a:buNone/>
            </a:pPr>
            <a:endParaRPr sz="2400" dirty="0"/>
          </a:p>
          <a:p>
            <a:pPr marL="342900" lvl="0" indent="-320040">
              <a:buSzPct val="100000"/>
              <a:buFont typeface="Arial"/>
              <a:buChar char="•"/>
            </a:pPr>
            <a:r>
              <a:rPr lang="en-US" sz="2400" dirty="0"/>
              <a:t>Middle School Slalom Ski &amp; Snowboard               1:30	                                                 See Trail Map</a:t>
            </a:r>
            <a:endParaRPr dirty="0"/>
          </a:p>
          <a:p>
            <a:pPr marL="342900" lvl="0" indent="-342900" algn="l" rtl="0">
              <a:spcBef>
                <a:spcPts val="800"/>
              </a:spcBef>
              <a:spcAft>
                <a:spcPts val="0"/>
              </a:spcAft>
              <a:buClr>
                <a:schemeClr val="dk1"/>
              </a:buClr>
              <a:buSzPct val="100000"/>
              <a:buNone/>
            </a:pPr>
            <a:endParaRPr sz="2400" b="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sp>
        <p:nvSpPr>
          <p:cNvPr id="355" name="Google Shape;355;g2f8d90772c8_0_0"/>
          <p:cNvSpPr txBox="1">
            <a:spLocks noGrp="1"/>
          </p:cNvSpPr>
          <p:nvPr>
            <p:ph type="title"/>
          </p:nvPr>
        </p:nvSpPr>
        <p:spPr>
          <a:xfrm>
            <a:off x="822960" y="365760"/>
            <a:ext cx="7521000" cy="5487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Libre Franklin Medium"/>
              <a:buNone/>
            </a:pPr>
            <a:r>
              <a:rPr lang="en-US" sz="2400" dirty="0"/>
              <a:t> Pre Race Practice Day</a:t>
            </a:r>
            <a:endParaRPr dirty="0"/>
          </a:p>
        </p:txBody>
      </p:sp>
      <p:sp>
        <p:nvSpPr>
          <p:cNvPr id="356" name="Google Shape;356;g2f8d90772c8_0_0"/>
          <p:cNvSpPr txBox="1">
            <a:spLocks noGrp="1"/>
          </p:cNvSpPr>
          <p:nvPr>
            <p:ph type="body" idx="1"/>
          </p:nvPr>
        </p:nvSpPr>
        <p:spPr>
          <a:xfrm>
            <a:off x="609600" y="914400"/>
            <a:ext cx="7734300" cy="4172400"/>
          </a:xfrm>
          <a:prstGeom prst="rect">
            <a:avLst/>
          </a:prstGeom>
          <a:noFill/>
          <a:ln>
            <a:noFill/>
          </a:ln>
        </p:spPr>
        <p:txBody>
          <a:bodyPr spcFirstLastPara="1" wrap="square" lIns="91425" tIns="45700" rIns="91425" bIns="45700" anchor="t" anchorCtr="0">
            <a:normAutofit fontScale="55000" lnSpcReduction="20000"/>
          </a:bodyPr>
          <a:lstStyle/>
          <a:p>
            <a:pPr marL="914400" lvl="0" indent="-571500" algn="l" rtl="0">
              <a:spcBef>
                <a:spcPts val="0"/>
              </a:spcBef>
              <a:spcAft>
                <a:spcPts val="0"/>
              </a:spcAft>
              <a:buFont typeface="Arial" panose="020B0604020202020204" pitchFamily="34" charset="0"/>
              <a:buChar char="•"/>
            </a:pPr>
            <a:r>
              <a:rPr lang="en-US" sz="3807" dirty="0"/>
              <a:t>When: Saturday, January 3</a:t>
            </a:r>
            <a:r>
              <a:rPr lang="en-US" sz="3807" baseline="30000" dirty="0"/>
              <a:t>rd</a:t>
            </a:r>
            <a:r>
              <a:rPr lang="en-US" sz="3807" dirty="0"/>
              <a:t>, 2026</a:t>
            </a:r>
          </a:p>
          <a:p>
            <a:pPr marL="1371600" lvl="1" indent="-571500">
              <a:spcBef>
                <a:spcPts val="0"/>
              </a:spcBef>
              <a:buFont typeface="Arial" panose="020B0604020202020204" pitchFamily="34" charset="0"/>
              <a:buChar char="•"/>
            </a:pPr>
            <a:r>
              <a:rPr lang="en-US" sz="3807" dirty="0"/>
              <a:t>11:30 – 1:30</a:t>
            </a:r>
          </a:p>
          <a:p>
            <a:pPr marL="15399" lvl="0" indent="0" algn="l" rtl="0">
              <a:spcBef>
                <a:spcPts val="0"/>
              </a:spcBef>
              <a:spcAft>
                <a:spcPts val="0"/>
              </a:spcAft>
              <a:buSzPct val="100000"/>
            </a:pPr>
            <a:r>
              <a:rPr lang="en-US" sz="3807" dirty="0"/>
              <a:t>Where: All Racecourses - see map</a:t>
            </a:r>
          </a:p>
          <a:p>
            <a:pPr marL="15399" lvl="0" indent="0" algn="l" rtl="0">
              <a:spcBef>
                <a:spcPts val="0"/>
              </a:spcBef>
              <a:spcAft>
                <a:spcPts val="0"/>
              </a:spcAft>
              <a:buSzPct val="100000"/>
            </a:pPr>
            <a:r>
              <a:rPr lang="en-US" sz="3807" dirty="0"/>
              <a:t>                   Freestyle team will be on sight from 11:30-12:30</a:t>
            </a:r>
            <a:endParaRPr sz="3807" dirty="0"/>
          </a:p>
          <a:p>
            <a:pPr marL="342900" lvl="0" indent="-327501" algn="l" rtl="0">
              <a:spcBef>
                <a:spcPts val="0"/>
              </a:spcBef>
              <a:spcAft>
                <a:spcPts val="0"/>
              </a:spcAft>
              <a:buSzPct val="100000"/>
              <a:buChar char="•"/>
            </a:pPr>
            <a:r>
              <a:rPr lang="en-US" sz="3807" dirty="0"/>
              <a:t>What: </a:t>
            </a:r>
            <a:r>
              <a:rPr lang="en-US" sz="3807" b="0" dirty="0"/>
              <a:t>Students will have the opportunity to run any racecourse to make sure they are registered for a racecourse they feel comfortable competing on</a:t>
            </a:r>
            <a:endParaRPr sz="3807" b="0" dirty="0"/>
          </a:p>
          <a:p>
            <a:pPr marL="342900" lvl="0" indent="-327501" algn="l" rtl="0">
              <a:spcBef>
                <a:spcPts val="0"/>
              </a:spcBef>
              <a:spcAft>
                <a:spcPts val="0"/>
              </a:spcAft>
              <a:buSzPct val="100000"/>
              <a:buChar char="•"/>
            </a:pPr>
            <a:r>
              <a:rPr lang="en-US" sz="3807" dirty="0"/>
              <a:t>Must be Registered in the program by December 21st 1st, 2025</a:t>
            </a:r>
          </a:p>
          <a:p>
            <a:pPr marL="342900" lvl="0" indent="-327501" algn="l" rtl="0">
              <a:spcBef>
                <a:spcPts val="0"/>
              </a:spcBef>
              <a:spcAft>
                <a:spcPts val="0"/>
              </a:spcAft>
              <a:buSzPct val="100000"/>
              <a:buChar char="•"/>
            </a:pPr>
            <a:r>
              <a:rPr lang="en-US" sz="3807" dirty="0"/>
              <a:t>All students need to get a wristband from the 3rd Floor of Bogus Creek Lodge. </a:t>
            </a:r>
            <a:endParaRPr sz="3807" dirty="0"/>
          </a:p>
          <a:p>
            <a:pPr marL="342900" lvl="0" indent="-327501" algn="l" rtl="0">
              <a:spcBef>
                <a:spcPts val="0"/>
              </a:spcBef>
              <a:spcAft>
                <a:spcPts val="0"/>
              </a:spcAft>
              <a:buSzPct val="100000"/>
              <a:buChar char="•"/>
            </a:pPr>
            <a:r>
              <a:rPr lang="en-US" sz="3807" dirty="0"/>
              <a:t>Waivers will be available for parents and siblings to obtain a wristband and run the racecourses.</a:t>
            </a:r>
          </a:p>
          <a:p>
            <a:pPr marL="15399" lvl="0" indent="0" algn="l" rtl="0">
              <a:spcBef>
                <a:spcPts val="0"/>
              </a:spcBef>
              <a:spcAft>
                <a:spcPts val="0"/>
              </a:spcAft>
              <a:buSzPct val="100000"/>
            </a:pPr>
            <a:endParaRPr sz="3807" dirty="0"/>
          </a:p>
          <a:p>
            <a:pPr marL="15399" lvl="0" indent="0" algn="l" rtl="0">
              <a:spcBef>
                <a:spcPts val="0"/>
              </a:spcBef>
              <a:spcAft>
                <a:spcPts val="0"/>
              </a:spcAft>
              <a:buSzPct val="100000"/>
            </a:pPr>
            <a:r>
              <a:rPr lang="en-US" sz="3807" dirty="0"/>
              <a:t> </a:t>
            </a:r>
            <a:endParaRPr sz="3807" dirty="0"/>
          </a:p>
          <a:p>
            <a:pPr marL="402336" lvl="0" indent="0" algn="l" rtl="0">
              <a:spcBef>
                <a:spcPts val="0"/>
              </a:spcBef>
              <a:spcAft>
                <a:spcPts val="0"/>
              </a:spcAft>
              <a:buNone/>
            </a:pPr>
            <a:endParaRPr dirty="0"/>
          </a:p>
          <a:p>
            <a:pPr marL="173736"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596DF-5232-50DB-E93C-DC65FB14F344}"/>
              </a:ext>
            </a:extLst>
          </p:cNvPr>
          <p:cNvSpPr>
            <a:spLocks noGrp="1"/>
          </p:cNvSpPr>
          <p:nvPr>
            <p:ph type="title"/>
          </p:nvPr>
        </p:nvSpPr>
        <p:spPr/>
        <p:txBody>
          <a:bodyPr/>
          <a:lstStyle/>
          <a:p>
            <a:r>
              <a:rPr lang="en-US" dirty="0"/>
              <a:t>Thursday Night Family Practice</a:t>
            </a:r>
          </a:p>
        </p:txBody>
      </p:sp>
      <p:sp>
        <p:nvSpPr>
          <p:cNvPr id="3" name="Text Placeholder 2">
            <a:extLst>
              <a:ext uri="{FF2B5EF4-FFF2-40B4-BE49-F238E27FC236}">
                <a16:creationId xmlns:a16="http://schemas.microsoft.com/office/drawing/2014/main" id="{CDFFA281-CC4D-B780-16BB-7163FEB039E0}"/>
              </a:ext>
            </a:extLst>
          </p:cNvPr>
          <p:cNvSpPr>
            <a:spLocks noGrp="1"/>
          </p:cNvSpPr>
          <p:nvPr>
            <p:ph type="body" idx="1"/>
          </p:nvPr>
        </p:nvSpPr>
        <p:spPr/>
        <p:txBody>
          <a:bodyPr/>
          <a:lstStyle/>
          <a:p>
            <a:pPr marL="514350" indent="-285750">
              <a:buFont typeface="Arial" panose="020B0604020202020204" pitchFamily="34" charset="0"/>
              <a:buChar char="•"/>
            </a:pPr>
            <a:r>
              <a:rPr lang="en-US" dirty="0"/>
              <a:t>Registration begins at 5:15 PM on the 3</a:t>
            </a:r>
            <a:r>
              <a:rPr lang="en-US" baseline="30000" dirty="0"/>
              <a:t>rd</a:t>
            </a:r>
            <a:r>
              <a:rPr lang="en-US" dirty="0"/>
              <a:t> floor of Bogus Creek Lodge</a:t>
            </a:r>
          </a:p>
          <a:p>
            <a:pPr marL="514350" indent="-285750">
              <a:buFont typeface="Arial" panose="020B0604020202020204" pitchFamily="34" charset="0"/>
              <a:buChar char="•"/>
            </a:pPr>
            <a:endParaRPr lang="en-US" dirty="0"/>
          </a:p>
          <a:p>
            <a:pPr marL="514350" indent="-285750">
              <a:buFont typeface="Arial" panose="020B0604020202020204" pitchFamily="34" charset="0"/>
              <a:buChar char="•"/>
            </a:pPr>
            <a:r>
              <a:rPr lang="en-US" dirty="0"/>
              <a:t>Students with a Helmet Sticker can  go directly to the racecourse on Alpine</a:t>
            </a:r>
          </a:p>
          <a:p>
            <a:pPr marL="514350" indent="-285750">
              <a:buFont typeface="Arial" panose="020B0604020202020204" pitchFamily="34" charset="0"/>
              <a:buChar char="•"/>
            </a:pPr>
            <a:r>
              <a:rPr lang="en-US" dirty="0"/>
              <a:t>Parents and Siblings must register and sign the Liability waiver to obtain a wristband to participate.</a:t>
            </a:r>
          </a:p>
          <a:p>
            <a:pPr marL="514350" indent="-285750">
              <a:buFont typeface="Arial" panose="020B0604020202020204" pitchFamily="34" charset="0"/>
              <a:buChar char="•"/>
            </a:pPr>
            <a:r>
              <a:rPr lang="en-US" dirty="0"/>
              <a:t>When: Races run from 6 PM to 7:30 PM on Thursday Nights</a:t>
            </a:r>
          </a:p>
          <a:p>
            <a:pPr marL="514350" indent="-285750">
              <a:buFont typeface="Arial" panose="020B0604020202020204" pitchFamily="34" charset="0"/>
              <a:buChar char="•"/>
            </a:pPr>
            <a:r>
              <a:rPr lang="en-US" dirty="0"/>
              <a:t>Where: Alpine Run</a:t>
            </a:r>
          </a:p>
          <a:p>
            <a:pPr marL="514350" indent="-285750">
              <a:buFont typeface="Arial" panose="020B0604020202020204" pitchFamily="34" charset="0"/>
              <a:buChar char="•"/>
            </a:pPr>
            <a:r>
              <a:rPr lang="en-US" dirty="0"/>
              <a:t>See Dates on following slide</a:t>
            </a:r>
          </a:p>
          <a:p>
            <a:pPr marL="5143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2703566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5DD4358-F946-8899-5C65-5F956732C2F6}"/>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CEFF499E-7386-79E8-9790-B8A3C38E2F4B}"/>
              </a:ext>
            </a:extLst>
          </p:cNvPr>
          <p:cNvPicPr>
            <a:picLocks noChangeAspect="1"/>
          </p:cNvPicPr>
          <p:nvPr/>
        </p:nvPicPr>
        <p:blipFill>
          <a:blip r:embed="rId2"/>
          <a:stretch>
            <a:fillRect/>
          </a:stretch>
        </p:blipFill>
        <p:spPr>
          <a:xfrm>
            <a:off x="483219" y="163552"/>
            <a:ext cx="8326243" cy="4847064"/>
          </a:xfrm>
          <a:prstGeom prst="rect">
            <a:avLst/>
          </a:prstGeom>
        </p:spPr>
      </p:pic>
    </p:spTree>
    <p:extLst>
      <p:ext uri="{BB962C8B-B14F-4D97-AF65-F5344CB8AC3E}">
        <p14:creationId xmlns:p14="http://schemas.microsoft.com/office/powerpoint/2010/main" val="2947326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4"/>
        <p:cNvGrpSpPr/>
        <p:nvPr/>
      </p:nvGrpSpPr>
      <p:grpSpPr>
        <a:xfrm>
          <a:off x="0" y="0"/>
          <a:ext cx="0" cy="0"/>
          <a:chOff x="0" y="0"/>
          <a:chExt cx="0" cy="0"/>
        </a:xfrm>
      </p:grpSpPr>
      <p:sp>
        <p:nvSpPr>
          <p:cNvPr id="215" name="Google Shape;215;p19"/>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dirty="0"/>
              <a:t>Tentative 2026 DOTTY CLARK DAILY SCHEDULE </a:t>
            </a:r>
            <a:endParaRPr dirty="0"/>
          </a:p>
        </p:txBody>
      </p:sp>
      <p:sp>
        <p:nvSpPr>
          <p:cNvPr id="216" name="Google Shape;216;p19"/>
          <p:cNvSpPr txBox="1">
            <a:spLocks noGrp="1"/>
          </p:cNvSpPr>
          <p:nvPr>
            <p:ph type="body" idx="1"/>
          </p:nvPr>
        </p:nvSpPr>
        <p:spPr>
          <a:xfrm>
            <a:off x="381000" y="1100625"/>
            <a:ext cx="8305800" cy="3897000"/>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dk1"/>
              </a:buClr>
              <a:buSzPct val="100000"/>
              <a:buNone/>
            </a:pPr>
            <a:r>
              <a:rPr lang="en-US" sz="2000" dirty="0"/>
              <a:t>9:00 AM – </a:t>
            </a:r>
            <a:r>
              <a:rPr lang="en-US" sz="2000" dirty="0" err="1"/>
              <a:t>Deerpoint</a:t>
            </a:r>
            <a:r>
              <a:rPr lang="en-US" sz="2000" dirty="0"/>
              <a:t>, Show Case and Morning Star Chairs opens for racecourse setters only</a:t>
            </a:r>
            <a:endParaRPr sz="2000" dirty="0"/>
          </a:p>
          <a:p>
            <a:pPr marL="342900" lvl="0" indent="-342900" algn="l" rtl="0">
              <a:spcBef>
                <a:spcPts val="0"/>
              </a:spcBef>
              <a:spcAft>
                <a:spcPts val="0"/>
              </a:spcAft>
              <a:buClr>
                <a:schemeClr val="dk1"/>
              </a:buClr>
              <a:buSzPct val="100000"/>
              <a:buNone/>
            </a:pPr>
            <a:r>
              <a:rPr lang="en-US" sz="2000" dirty="0"/>
              <a:t>9:30 AM – </a:t>
            </a:r>
            <a:r>
              <a:rPr lang="en-US" sz="2000" dirty="0" err="1"/>
              <a:t>Deerpoint</a:t>
            </a:r>
            <a:r>
              <a:rPr lang="en-US" sz="2000" dirty="0"/>
              <a:t>, Show Case and Morning Star Chairs open</a:t>
            </a:r>
            <a:endParaRPr sz="2000" dirty="0"/>
          </a:p>
          <a:p>
            <a:pPr marL="342900" lvl="0" indent="-342900" algn="l" rtl="0">
              <a:spcBef>
                <a:spcPts val="800"/>
              </a:spcBef>
              <a:spcAft>
                <a:spcPts val="0"/>
              </a:spcAft>
              <a:buClr>
                <a:schemeClr val="dk1"/>
              </a:buClr>
              <a:buSzPct val="100000"/>
              <a:buNone/>
            </a:pPr>
            <a:r>
              <a:rPr lang="en-US" sz="2000" dirty="0"/>
              <a:t>9:45 AM – Freestyle (SBE Competitors go first)</a:t>
            </a:r>
            <a:endParaRPr dirty="0"/>
          </a:p>
          <a:p>
            <a:pPr marL="342900" lvl="0" indent="-342900" algn="l" rtl="0">
              <a:spcBef>
                <a:spcPts val="800"/>
              </a:spcBef>
              <a:spcAft>
                <a:spcPts val="0"/>
              </a:spcAft>
              <a:buClr>
                <a:schemeClr val="dk1"/>
              </a:buClr>
              <a:buSzPct val="100000"/>
              <a:buNone/>
            </a:pPr>
            <a:r>
              <a:rPr lang="en-US" sz="2000" dirty="0"/>
              <a:t>10:15 AM  - Snowboard Expert (SBE)</a:t>
            </a:r>
            <a:endParaRPr dirty="0"/>
          </a:p>
          <a:p>
            <a:pPr marL="342900" lvl="0" indent="-342900" algn="l" rtl="0">
              <a:spcBef>
                <a:spcPts val="800"/>
              </a:spcBef>
              <a:spcAft>
                <a:spcPts val="0"/>
              </a:spcAft>
              <a:buClr>
                <a:schemeClr val="dk1"/>
              </a:buClr>
              <a:buSzPct val="100000"/>
              <a:buNone/>
            </a:pPr>
            <a:r>
              <a:rPr lang="en-US" sz="2000" dirty="0"/>
              <a:t>10:30 AM – Slalom Races </a:t>
            </a:r>
            <a:endParaRPr dirty="0"/>
          </a:p>
          <a:p>
            <a:pPr marL="342900" lvl="0" indent="-342900" algn="l" rtl="0">
              <a:spcBef>
                <a:spcPts val="800"/>
              </a:spcBef>
              <a:spcAft>
                <a:spcPts val="0"/>
              </a:spcAft>
              <a:buClr>
                <a:schemeClr val="dk1"/>
              </a:buClr>
              <a:buSzPct val="100000"/>
              <a:buNone/>
            </a:pPr>
            <a:r>
              <a:rPr lang="en-US" sz="2000" dirty="0"/>
              <a:t>12:30 PM – Nordic Races</a:t>
            </a:r>
            <a:endParaRPr dirty="0"/>
          </a:p>
          <a:p>
            <a:pPr marL="342900" lvl="0" indent="-342900" algn="l" rtl="0">
              <a:spcBef>
                <a:spcPts val="800"/>
              </a:spcBef>
              <a:spcAft>
                <a:spcPts val="0"/>
              </a:spcAft>
              <a:buClr>
                <a:schemeClr val="dk1"/>
              </a:buClr>
              <a:buSzPct val="100000"/>
              <a:buNone/>
            </a:pPr>
            <a:r>
              <a:rPr lang="en-US" sz="2000" dirty="0"/>
              <a:t>2:00 PM – Awards will be hosted in the flats in front of Simplot Lodge</a:t>
            </a:r>
            <a:endParaRPr dirty="0"/>
          </a:p>
          <a:p>
            <a:pPr marL="342900" lvl="0" indent="-342900" algn="ctr" rtl="0">
              <a:spcBef>
                <a:spcPts val="800"/>
              </a:spcBef>
              <a:spcAft>
                <a:spcPts val="0"/>
              </a:spcAft>
              <a:buClr>
                <a:schemeClr val="dk1"/>
              </a:buClr>
              <a:buSzPct val="100000"/>
              <a:buNone/>
            </a:pPr>
            <a:r>
              <a:rPr lang="en-US" sz="1800" i="1" dirty="0"/>
              <a:t>RACERS WILL NEED TO RACE A MINIMUM OF 3 SATURDAY RACES TO QUALIFY FOR  DOTTY CLARK. </a:t>
            </a:r>
            <a:endParaRPr dirty="0"/>
          </a:p>
          <a:p>
            <a:pPr marL="342900" lvl="0" indent="-342900" algn="ctr" rtl="0">
              <a:spcBef>
                <a:spcPts val="800"/>
              </a:spcBef>
              <a:spcAft>
                <a:spcPts val="0"/>
              </a:spcAft>
              <a:buClr>
                <a:schemeClr val="dk1"/>
              </a:buClr>
              <a:buSzPct val="100000"/>
              <a:buNone/>
            </a:pPr>
            <a:r>
              <a:rPr lang="en-US" sz="1800" i="1" dirty="0"/>
              <a:t>RACERS CAN COMPETE IN ALL FIVE DISCIPLINES AT DOTTY CLARK IF THEY QUALIFIED IN ALL FIVE DISCIPLINES.  3 races in INT, 3 in SBN, 3 in NEX, 3 EACH in FREESTYLE SKI and SNOWBOARD</a:t>
            </a:r>
            <a:endParaRPr dirty="0"/>
          </a:p>
          <a:p>
            <a:pPr marL="342900" lvl="0" indent="-342900" algn="l" rtl="0">
              <a:spcBef>
                <a:spcPts val="800"/>
              </a:spcBef>
              <a:spcAft>
                <a:spcPts val="0"/>
              </a:spcAft>
              <a:buClr>
                <a:schemeClr val="dk1"/>
              </a:buClr>
              <a:buSzPct val="100000"/>
              <a:buNone/>
            </a:pPr>
            <a:endParaRPr sz="20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221" name="Google Shape;221;p17"/>
          <p:cNvSpPr txBox="1">
            <a:spLocks noGrp="1"/>
          </p:cNvSpPr>
          <p:nvPr>
            <p:ph type="title"/>
          </p:nvPr>
        </p:nvSpPr>
        <p:spPr>
          <a:xfrm>
            <a:off x="822960" y="365760"/>
            <a:ext cx="7520940" cy="3962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b="1"/>
              <a:t>RACECOURSE LOCATIONS</a:t>
            </a:r>
            <a:endParaRPr/>
          </a:p>
        </p:txBody>
      </p:sp>
      <p:sp>
        <p:nvSpPr>
          <p:cNvPr id="222" name="Google Shape;222;p17"/>
          <p:cNvSpPr txBox="1">
            <a:spLocks noGrp="1"/>
          </p:cNvSpPr>
          <p:nvPr>
            <p:ph type="body" idx="1"/>
          </p:nvPr>
        </p:nvSpPr>
        <p:spPr>
          <a:xfrm>
            <a:off x="822960" y="1100628"/>
            <a:ext cx="7520940" cy="3776172"/>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ts val="1600"/>
              <a:buNone/>
            </a:pPr>
            <a:r>
              <a:rPr lang="en-US" dirty="0"/>
              <a:t>Discipline                                  Abbreviation           Location</a:t>
            </a:r>
            <a:endParaRPr dirty="0"/>
          </a:p>
          <a:p>
            <a:pPr marL="342900" lvl="0" indent="-342900" algn="l" rtl="0">
              <a:spcBef>
                <a:spcPts val="800"/>
              </a:spcBef>
              <a:spcAft>
                <a:spcPts val="0"/>
              </a:spcAft>
              <a:buClr>
                <a:schemeClr val="dk1"/>
              </a:buClr>
              <a:buSzPts val="1600"/>
              <a:buNone/>
            </a:pPr>
            <a:r>
              <a:rPr lang="en-US" dirty="0"/>
              <a:t>Expert Ski                                        EXP                         Cascade</a:t>
            </a:r>
            <a:endParaRPr dirty="0"/>
          </a:p>
          <a:p>
            <a:pPr marL="342900" lvl="0" indent="-342900" algn="l" rtl="0">
              <a:spcBef>
                <a:spcPts val="800"/>
              </a:spcBef>
              <a:spcAft>
                <a:spcPts val="0"/>
              </a:spcAft>
              <a:buClr>
                <a:schemeClr val="dk1"/>
              </a:buClr>
              <a:buSzPts val="1600"/>
              <a:buNone/>
            </a:pPr>
            <a:r>
              <a:rPr lang="en-US" dirty="0"/>
              <a:t>Advanced Ski                                 ADV                        Mambo Meadows</a:t>
            </a:r>
            <a:endParaRPr dirty="0"/>
          </a:p>
          <a:p>
            <a:pPr marL="342900" lvl="0" indent="-342900" algn="l" rtl="0">
              <a:spcBef>
                <a:spcPts val="800"/>
              </a:spcBef>
              <a:spcAft>
                <a:spcPts val="0"/>
              </a:spcAft>
              <a:buClr>
                <a:schemeClr val="dk1"/>
              </a:buClr>
              <a:buSzPts val="1600"/>
              <a:buNone/>
            </a:pPr>
            <a:r>
              <a:rPr lang="en-US" dirty="0"/>
              <a:t>Mid Level Ski &amp; SOAR*              MID                         Alpine</a:t>
            </a:r>
            <a:endParaRPr dirty="0"/>
          </a:p>
          <a:p>
            <a:pPr marL="342900" lvl="0" indent="-342900" algn="l" rtl="0">
              <a:spcBef>
                <a:spcPts val="800"/>
              </a:spcBef>
              <a:spcAft>
                <a:spcPts val="0"/>
              </a:spcAft>
              <a:buClr>
                <a:schemeClr val="dk1"/>
              </a:buClr>
              <a:buSzPts val="1600"/>
              <a:buNone/>
            </a:pPr>
            <a:r>
              <a:rPr lang="en-US" dirty="0"/>
              <a:t>Intermediate Ski                          INT                          Claim Jumper</a:t>
            </a:r>
            <a:endParaRPr dirty="0"/>
          </a:p>
          <a:p>
            <a:pPr marL="342900" lvl="0" indent="-342900" algn="l" rtl="0">
              <a:spcBef>
                <a:spcPts val="800"/>
              </a:spcBef>
              <a:spcAft>
                <a:spcPts val="0"/>
              </a:spcAft>
              <a:buClr>
                <a:schemeClr val="dk1"/>
              </a:buClr>
              <a:buSzPts val="1600"/>
              <a:buNone/>
            </a:pPr>
            <a:r>
              <a:rPr lang="en-US" dirty="0"/>
              <a:t>Novice Ski                                        NOV                        Sunshine</a:t>
            </a:r>
            <a:endParaRPr dirty="0"/>
          </a:p>
          <a:p>
            <a:pPr marL="342900" lvl="0" indent="-342900" algn="l" rtl="0">
              <a:spcBef>
                <a:spcPts val="800"/>
              </a:spcBef>
              <a:spcAft>
                <a:spcPts val="0"/>
              </a:spcAft>
              <a:buClr>
                <a:schemeClr val="dk1"/>
              </a:buClr>
              <a:buSzPts val="1600"/>
              <a:buNone/>
            </a:pPr>
            <a:r>
              <a:rPr lang="en-US" dirty="0"/>
              <a:t>Snowboard Expert                     SBE                         Upper Ridge - Skiers Left</a:t>
            </a:r>
            <a:endParaRPr dirty="0"/>
          </a:p>
          <a:p>
            <a:pPr marL="342900" lvl="0" indent="-342900" algn="l" rtl="0">
              <a:spcBef>
                <a:spcPts val="800"/>
              </a:spcBef>
              <a:spcAft>
                <a:spcPts val="0"/>
              </a:spcAft>
              <a:buClr>
                <a:schemeClr val="dk1"/>
              </a:buClr>
              <a:buSzPts val="1600"/>
              <a:buNone/>
            </a:pPr>
            <a:r>
              <a:rPr lang="en-US" dirty="0"/>
              <a:t>Snowboard Intermediate       SBI                          Sourdough – Skiers Left</a:t>
            </a:r>
            <a:endParaRPr dirty="0"/>
          </a:p>
          <a:p>
            <a:pPr marL="342900" lvl="0" indent="-342900" algn="l" rtl="0">
              <a:spcBef>
                <a:spcPts val="800"/>
              </a:spcBef>
              <a:spcAft>
                <a:spcPts val="0"/>
              </a:spcAft>
              <a:buClr>
                <a:schemeClr val="dk1"/>
              </a:buClr>
              <a:buSzPts val="1600"/>
              <a:buNone/>
            </a:pPr>
            <a:r>
              <a:rPr lang="en-US" dirty="0"/>
              <a:t>Snowboard Novice                     SBN                         Sunshine</a:t>
            </a:r>
            <a:endParaRPr dirty="0"/>
          </a:p>
          <a:p>
            <a:pPr marL="342900" lvl="0" indent="-342900" algn="l" rtl="0">
              <a:spcBef>
                <a:spcPts val="800"/>
              </a:spcBef>
              <a:spcAft>
                <a:spcPts val="0"/>
              </a:spcAft>
              <a:buClr>
                <a:schemeClr val="dk1"/>
              </a:buClr>
              <a:buSzPts val="1600"/>
              <a:buNone/>
            </a:pPr>
            <a:r>
              <a:rPr lang="en-US" dirty="0"/>
              <a:t>Freestyle: FSE, FSI, FBE, FBI                                  Playground</a:t>
            </a:r>
            <a:endParaRPr dirty="0"/>
          </a:p>
          <a:p>
            <a:pPr marL="342900" lvl="0" indent="-342900" algn="l" rtl="0">
              <a:spcBef>
                <a:spcPts val="800"/>
              </a:spcBef>
              <a:spcAft>
                <a:spcPts val="0"/>
              </a:spcAft>
              <a:buClr>
                <a:schemeClr val="dk1"/>
              </a:buClr>
              <a:buSzPts val="1600"/>
              <a:buNone/>
            </a:pPr>
            <a:r>
              <a:rPr lang="en-US" dirty="0"/>
              <a:t>Nordic: NEX, NIN, NNO                                               Frontier Point Nordic Center</a:t>
            </a:r>
          </a:p>
          <a:p>
            <a:pPr marL="342900" lvl="0" indent="-342900" algn="l" rtl="0">
              <a:spcBef>
                <a:spcPts val="800"/>
              </a:spcBef>
              <a:spcAft>
                <a:spcPts val="0"/>
              </a:spcAft>
              <a:buClr>
                <a:schemeClr val="dk1"/>
              </a:buClr>
              <a:buSzPts val="1600"/>
              <a:buNone/>
            </a:pPr>
            <a:r>
              <a:rPr lang="en-US" dirty="0"/>
              <a:t>*SOAR – Special Olympics Athlete Racers</a:t>
            </a:r>
            <a:endParaRP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
          <p:cNvSpPr txBox="1"/>
          <p:nvPr/>
        </p:nvSpPr>
        <p:spPr>
          <a:xfrm>
            <a:off x="260400" y="181925"/>
            <a:ext cx="8614800" cy="4690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600">
              <a:solidFill>
                <a:schemeClr val="dk1"/>
              </a:solidFill>
              <a:latin typeface="Libre Franklin"/>
              <a:ea typeface="Libre Franklin"/>
              <a:cs typeface="Libre Franklin"/>
              <a:sym typeface="Libre Franklin"/>
            </a:endParaRPr>
          </a:p>
        </p:txBody>
      </p:sp>
      <p:graphicFrame>
        <p:nvGraphicFramePr>
          <p:cNvPr id="2" name="Table 1">
            <a:extLst>
              <a:ext uri="{FF2B5EF4-FFF2-40B4-BE49-F238E27FC236}">
                <a16:creationId xmlns:a16="http://schemas.microsoft.com/office/drawing/2014/main" id="{17F57492-2D6C-A513-CEF5-D7C2310EAA0B}"/>
              </a:ext>
            </a:extLst>
          </p:cNvPr>
          <p:cNvGraphicFramePr>
            <a:graphicFrameLocks noGrp="1"/>
          </p:cNvGraphicFramePr>
          <p:nvPr>
            <p:extLst>
              <p:ext uri="{D42A27DB-BD31-4B8C-83A1-F6EECF244321}">
                <p14:modId xmlns:p14="http://schemas.microsoft.com/office/powerpoint/2010/main" val="3460762381"/>
              </p:ext>
            </p:extLst>
          </p:nvPr>
        </p:nvGraphicFramePr>
        <p:xfrm>
          <a:off x="1189703" y="181925"/>
          <a:ext cx="7039896" cy="4832534"/>
        </p:xfrm>
        <a:graphic>
          <a:graphicData uri="http://schemas.openxmlformats.org/drawingml/2006/table">
            <a:tbl>
              <a:tblPr>
                <a:tableStyleId>{A766921B-2B1D-4C5D-8C8F-553F248A5CA4}</a:tableStyleId>
              </a:tblPr>
              <a:tblGrid>
                <a:gridCol w="618026">
                  <a:extLst>
                    <a:ext uri="{9D8B030D-6E8A-4147-A177-3AD203B41FA5}">
                      <a16:colId xmlns:a16="http://schemas.microsoft.com/office/drawing/2014/main" val="2221473882"/>
                    </a:ext>
                  </a:extLst>
                </a:gridCol>
                <a:gridCol w="3425846">
                  <a:extLst>
                    <a:ext uri="{9D8B030D-6E8A-4147-A177-3AD203B41FA5}">
                      <a16:colId xmlns:a16="http://schemas.microsoft.com/office/drawing/2014/main" val="3319371998"/>
                    </a:ext>
                  </a:extLst>
                </a:gridCol>
                <a:gridCol w="236527">
                  <a:extLst>
                    <a:ext uri="{9D8B030D-6E8A-4147-A177-3AD203B41FA5}">
                      <a16:colId xmlns:a16="http://schemas.microsoft.com/office/drawing/2014/main" val="227795968"/>
                    </a:ext>
                  </a:extLst>
                </a:gridCol>
                <a:gridCol w="419647">
                  <a:extLst>
                    <a:ext uri="{9D8B030D-6E8A-4147-A177-3AD203B41FA5}">
                      <a16:colId xmlns:a16="http://schemas.microsoft.com/office/drawing/2014/main" val="2789318994"/>
                    </a:ext>
                  </a:extLst>
                </a:gridCol>
                <a:gridCol w="2339850">
                  <a:extLst>
                    <a:ext uri="{9D8B030D-6E8A-4147-A177-3AD203B41FA5}">
                      <a16:colId xmlns:a16="http://schemas.microsoft.com/office/drawing/2014/main" val="1734741293"/>
                    </a:ext>
                  </a:extLst>
                </a:gridCol>
              </a:tblGrid>
              <a:tr h="237012">
                <a:tc gridSpan="2">
                  <a:txBody>
                    <a:bodyPr/>
                    <a:lstStyle/>
                    <a:p>
                      <a:pPr algn="ctr" fontAlgn="b">
                        <a:buNone/>
                      </a:pPr>
                      <a:r>
                        <a:rPr lang="en-US" sz="1100" u="none" strike="noStrike">
                          <a:effectLst/>
                        </a:rPr>
                        <a:t>Table of  Contents</a:t>
                      </a:r>
                      <a:endParaRPr lang="en-US" sz="1100" b="0" i="0" u="none" strike="noStrike">
                        <a:solidFill>
                          <a:srgbClr val="000000"/>
                        </a:solidFill>
                        <a:effectLst/>
                        <a:latin typeface="Calibri" panose="020F0502020204030204" pitchFamily="34" charset="0"/>
                      </a:endParaRPr>
                    </a:p>
                  </a:txBody>
                  <a:tcPr marL="6047" marR="6047" marT="6047" marB="0" anchor="b"/>
                </a:tc>
                <a:tc hMerge="1">
                  <a:txBody>
                    <a:bodyPr/>
                    <a:lstStyle/>
                    <a:p>
                      <a:endParaRPr lang="en-US"/>
                    </a:p>
                  </a:txBody>
                  <a:tcPr/>
                </a:tc>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11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3943263199"/>
                  </a:ext>
                </a:extLst>
              </a:tr>
              <a:tr h="343408">
                <a:tc>
                  <a:txBody>
                    <a:bodyPr/>
                    <a:lstStyle/>
                    <a:p>
                      <a:pPr algn="ctr" fontAlgn="b">
                        <a:buNone/>
                      </a:pPr>
                      <a:r>
                        <a:rPr lang="en-US" sz="900" u="none" strike="noStrike">
                          <a:effectLst/>
                        </a:rPr>
                        <a:t>Pages</a:t>
                      </a:r>
                      <a:endParaRPr lang="en-US" sz="900" b="1"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Reference</a:t>
                      </a:r>
                      <a:endParaRPr lang="en-US" sz="900" b="1"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ctr" fontAlgn="b">
                        <a:buNone/>
                      </a:pPr>
                      <a:r>
                        <a:rPr lang="en-US" sz="900" u="none" strike="noStrike">
                          <a:effectLst/>
                        </a:rPr>
                        <a:t>Pages</a:t>
                      </a:r>
                      <a:endParaRPr lang="en-US" sz="900" b="1"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Reference</a:t>
                      </a:r>
                      <a:endParaRPr lang="en-US" sz="900" b="1"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579106901"/>
                  </a:ext>
                </a:extLst>
              </a:tr>
              <a:tr h="229606">
                <a:tc>
                  <a:txBody>
                    <a:bodyPr/>
                    <a:lstStyle/>
                    <a:p>
                      <a:pPr algn="ctr" fontAlgn="b">
                        <a:buNone/>
                      </a:pPr>
                      <a:r>
                        <a:rPr lang="en-US" sz="900" u="none" strike="noStrike">
                          <a:effectLst/>
                        </a:rPr>
                        <a:t>2</a:t>
                      </a:r>
                      <a:endParaRPr lang="en-US" sz="900" b="1"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Table of Contents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ctr" fontAlgn="b">
                        <a:buNone/>
                      </a:pPr>
                      <a:r>
                        <a:rPr lang="en-US" sz="900" u="none" strike="noStrike">
                          <a:effectLst/>
                        </a:rPr>
                        <a:t>39</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Essay Contest</a:t>
                      </a: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640006274"/>
                  </a:ext>
                </a:extLst>
              </a:tr>
              <a:tr h="229606">
                <a:tc>
                  <a:txBody>
                    <a:bodyPr/>
                    <a:lstStyle/>
                    <a:p>
                      <a:pPr algn="ctr" fontAlgn="b">
                        <a:buNone/>
                      </a:pPr>
                      <a:r>
                        <a:rPr lang="en-US" sz="900" u="none" strike="noStrike">
                          <a:effectLst/>
                        </a:rPr>
                        <a:t>3</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dirty="0">
                          <a:effectLst/>
                        </a:rPr>
                        <a:t>Program Goals</a:t>
                      </a:r>
                      <a:endParaRPr lang="en-US" sz="900" b="0" i="0" u="none" strike="noStrike" dirty="0">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ctr" fontAlgn="b">
                        <a:buNone/>
                      </a:pPr>
                      <a:r>
                        <a:rPr lang="en-US" sz="900" u="none" strike="noStrike">
                          <a:effectLst/>
                        </a:rPr>
                        <a:t>40</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Snow Dance Party</a:t>
                      </a: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3857483026"/>
                  </a:ext>
                </a:extLst>
              </a:tr>
              <a:tr h="343408">
                <a:tc>
                  <a:txBody>
                    <a:bodyPr/>
                    <a:lstStyle/>
                    <a:p>
                      <a:pPr algn="ctr" fontAlgn="b">
                        <a:buNone/>
                      </a:pPr>
                      <a:r>
                        <a:rPr lang="en-US" sz="900" u="none" strike="noStrike">
                          <a:effectLst/>
                        </a:rPr>
                        <a:t>4</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Program Contacts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ctr" fontAlgn="b">
                        <a:buNone/>
                      </a:pPr>
                      <a:r>
                        <a:rPr lang="en-US" sz="900" u="none" strike="noStrike">
                          <a:effectLst/>
                        </a:rPr>
                        <a:t>41</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St. Luke's Helmet Decorating Contest</a:t>
                      </a: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3044372899"/>
                  </a:ext>
                </a:extLst>
              </a:tr>
              <a:tr h="229606">
                <a:tc>
                  <a:txBody>
                    <a:bodyPr/>
                    <a:lstStyle/>
                    <a:p>
                      <a:pPr algn="ctr" fontAlgn="b">
                        <a:buNone/>
                      </a:pPr>
                      <a:r>
                        <a:rPr lang="en-US" sz="900" u="none" strike="noStrike">
                          <a:effectLst/>
                        </a:rPr>
                        <a:t>5-8</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Advisor and Course Manager Responibilites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ctr" fontAlgn="b">
                        <a:buNone/>
                      </a:pPr>
                      <a:r>
                        <a:rPr lang="en-US" sz="900" u="none" strike="noStrike">
                          <a:effectLst/>
                        </a:rPr>
                        <a:t>42</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Fund Raising  - Ski Wax Night Info</a:t>
                      </a: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1035788558"/>
                  </a:ext>
                </a:extLst>
              </a:tr>
              <a:tr h="229606">
                <a:tc>
                  <a:txBody>
                    <a:bodyPr/>
                    <a:lstStyle/>
                    <a:p>
                      <a:pPr algn="ctr" fontAlgn="b">
                        <a:buNone/>
                      </a:pPr>
                      <a:r>
                        <a:rPr lang="en-US" sz="900" u="none" strike="noStrike">
                          <a:effectLst/>
                        </a:rPr>
                        <a:t>9-10</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Emergencies on the Mountain/Ski Patrol Contact</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ctr" fontAlgn="b">
                        <a:buNone/>
                      </a:pPr>
                      <a:r>
                        <a:rPr lang="en-US" sz="900" u="none" strike="noStrike">
                          <a:effectLst/>
                        </a:rPr>
                        <a:t>43</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Intermountain High School Ski Race</a:t>
                      </a: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1836079959"/>
                  </a:ext>
                </a:extLst>
              </a:tr>
              <a:tr h="343408">
                <a:tc>
                  <a:txBody>
                    <a:bodyPr/>
                    <a:lstStyle/>
                    <a:p>
                      <a:pPr algn="ctr" fontAlgn="b">
                        <a:buNone/>
                      </a:pPr>
                      <a:r>
                        <a:rPr lang="en-US" sz="900" u="none" strike="noStrike">
                          <a:effectLst/>
                        </a:rPr>
                        <a:t>11-12</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Parent Responsibilities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ctr" fontAlgn="b">
                        <a:buNone/>
                      </a:pPr>
                      <a:r>
                        <a:rPr lang="en-US" sz="900" u="none" strike="noStrike">
                          <a:effectLst/>
                        </a:rPr>
                        <a:t>44</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SOAR Special Olympics Athelet Racers</a:t>
                      </a: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3633313496"/>
                  </a:ext>
                </a:extLst>
              </a:tr>
              <a:tr h="343408">
                <a:tc>
                  <a:txBody>
                    <a:bodyPr/>
                    <a:lstStyle/>
                    <a:p>
                      <a:pPr algn="ctr" fontAlgn="b">
                        <a:buNone/>
                      </a:pPr>
                      <a:r>
                        <a:rPr lang="en-US" sz="900" u="none" strike="noStrike">
                          <a:effectLst/>
                        </a:rPr>
                        <a:t>13-18</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Season Schedule - Family Practice Days - Race Start times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684750886"/>
                  </a:ext>
                </a:extLst>
              </a:tr>
              <a:tr h="229606">
                <a:tc>
                  <a:txBody>
                    <a:bodyPr/>
                    <a:lstStyle/>
                    <a:p>
                      <a:pPr algn="ctr" fontAlgn="ctr">
                        <a:buNone/>
                      </a:pPr>
                      <a:r>
                        <a:rPr lang="en-US" sz="900" u="none" strike="noStrike">
                          <a:effectLst/>
                        </a:rPr>
                        <a:t>19-20</a:t>
                      </a:r>
                      <a:endParaRPr lang="en-US" sz="900" b="0" i="0" u="none" strike="noStrike">
                        <a:solidFill>
                          <a:srgbClr val="000000"/>
                        </a:solidFill>
                        <a:effectLst/>
                        <a:latin typeface="Calibri" panose="020F0502020204030204" pitchFamily="34" charset="0"/>
                      </a:endParaRPr>
                    </a:p>
                  </a:txBody>
                  <a:tcPr marL="6047" marR="6047" marT="6047" marB="0" anchor="ctr"/>
                </a:tc>
                <a:tc>
                  <a:txBody>
                    <a:bodyPr/>
                    <a:lstStyle/>
                    <a:p>
                      <a:pPr algn="l" fontAlgn="ctr">
                        <a:buNone/>
                      </a:pPr>
                      <a:r>
                        <a:rPr lang="en-US" sz="900" u="none" strike="noStrike">
                          <a:effectLst/>
                        </a:rPr>
                        <a:t>Racecourse Locations and Map</a:t>
                      </a:r>
                      <a:endParaRPr lang="en-US" sz="900" b="0" i="0" u="none" strike="noStrike">
                        <a:solidFill>
                          <a:srgbClr val="000000"/>
                        </a:solidFill>
                        <a:effectLst/>
                        <a:latin typeface="Calibri" panose="020F0502020204030204" pitchFamily="34" charset="0"/>
                      </a:endParaRPr>
                    </a:p>
                  </a:txBody>
                  <a:tcPr marL="6047" marR="6047" marT="6047" marB="0" anchor="ctr"/>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360875557"/>
                  </a:ext>
                </a:extLst>
              </a:tr>
              <a:tr h="229606">
                <a:tc>
                  <a:txBody>
                    <a:bodyPr/>
                    <a:lstStyle/>
                    <a:p>
                      <a:pPr algn="ctr" fontAlgn="b">
                        <a:buNone/>
                      </a:pPr>
                      <a:r>
                        <a:rPr lang="en-US" sz="900" u="none" strike="noStrike">
                          <a:effectLst/>
                        </a:rPr>
                        <a:t>21</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Disciplines and Skill Levels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2138973115"/>
                  </a:ext>
                </a:extLst>
              </a:tr>
              <a:tr h="229606">
                <a:tc>
                  <a:txBody>
                    <a:bodyPr/>
                    <a:lstStyle/>
                    <a:p>
                      <a:pPr algn="ctr" fontAlgn="b">
                        <a:buNone/>
                      </a:pPr>
                      <a:r>
                        <a:rPr lang="en-US" sz="900" u="none" strike="noStrike">
                          <a:effectLst/>
                        </a:rPr>
                        <a:t>22</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Registration Deadlines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1768199540"/>
                  </a:ext>
                </a:extLst>
              </a:tr>
              <a:tr h="229606">
                <a:tc>
                  <a:txBody>
                    <a:bodyPr/>
                    <a:lstStyle/>
                    <a:p>
                      <a:pPr algn="ctr" fontAlgn="b">
                        <a:buNone/>
                      </a:pPr>
                      <a:r>
                        <a:rPr lang="en-US" sz="900" u="none" strike="noStrike">
                          <a:effectLst/>
                        </a:rPr>
                        <a:t>23-26</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Team Scoring and Dotty Clark Seeding</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569612271"/>
                  </a:ext>
                </a:extLst>
              </a:tr>
              <a:tr h="229606">
                <a:tc>
                  <a:txBody>
                    <a:bodyPr/>
                    <a:lstStyle/>
                    <a:p>
                      <a:pPr algn="ctr" fontAlgn="b">
                        <a:buNone/>
                      </a:pPr>
                      <a:r>
                        <a:rPr lang="en-US" sz="900" u="none" strike="noStrike">
                          <a:effectLst/>
                        </a:rPr>
                        <a:t>27-31</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Day Passes and Pricing</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3197989588"/>
                  </a:ext>
                </a:extLst>
              </a:tr>
              <a:tr h="229606">
                <a:tc>
                  <a:txBody>
                    <a:bodyPr/>
                    <a:lstStyle/>
                    <a:p>
                      <a:pPr algn="ctr" fontAlgn="b">
                        <a:buNone/>
                      </a:pPr>
                      <a:r>
                        <a:rPr lang="en-US" sz="900" u="none" strike="noStrike">
                          <a:effectLst/>
                        </a:rPr>
                        <a:t>32-34</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Programs for Students with financial difficulties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617631338"/>
                  </a:ext>
                </a:extLst>
              </a:tr>
              <a:tr h="229606">
                <a:tc>
                  <a:txBody>
                    <a:bodyPr/>
                    <a:lstStyle/>
                    <a:p>
                      <a:pPr algn="ctr" fontAlgn="b">
                        <a:buNone/>
                      </a:pPr>
                      <a:r>
                        <a:rPr lang="en-US" sz="900" u="none" strike="noStrike">
                          <a:effectLst/>
                        </a:rPr>
                        <a:t>35</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Helmet Information</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3511746098"/>
                  </a:ext>
                </a:extLst>
              </a:tr>
              <a:tr h="229606">
                <a:tc>
                  <a:txBody>
                    <a:bodyPr/>
                    <a:lstStyle/>
                    <a:p>
                      <a:pPr algn="ctr" fontAlgn="b">
                        <a:buNone/>
                      </a:pPr>
                      <a:r>
                        <a:rPr lang="en-US" sz="900" u="none" strike="noStrike">
                          <a:effectLst/>
                        </a:rPr>
                        <a:t>36</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Buses</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4124090234"/>
                  </a:ext>
                </a:extLst>
              </a:tr>
              <a:tr h="229606">
                <a:tc>
                  <a:txBody>
                    <a:bodyPr/>
                    <a:lstStyle/>
                    <a:p>
                      <a:pPr algn="ctr" fontAlgn="b">
                        <a:buNone/>
                      </a:pPr>
                      <a:r>
                        <a:rPr lang="en-US" sz="900" u="none" strike="noStrike">
                          <a:effectLst/>
                        </a:rPr>
                        <a:t>37</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Tailgating Info</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977480035"/>
                  </a:ext>
                </a:extLst>
              </a:tr>
              <a:tr h="237012">
                <a:tc>
                  <a:txBody>
                    <a:bodyPr/>
                    <a:lstStyle/>
                    <a:p>
                      <a:pPr algn="ctr" fontAlgn="b">
                        <a:buNone/>
                      </a:pPr>
                      <a:r>
                        <a:rPr lang="en-US" sz="900" u="none" strike="noStrike">
                          <a:effectLst/>
                        </a:rPr>
                        <a:t>38</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r>
                        <a:rPr lang="en-US" sz="900" u="none" strike="noStrike">
                          <a:effectLst/>
                        </a:rPr>
                        <a:t>School Nights and Life Sports Info</a:t>
                      </a: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a:solidFill>
                          <a:srgbClr val="000000"/>
                        </a:solidFill>
                        <a:effectLst/>
                        <a:latin typeface="Calibri" panose="020F0502020204030204" pitchFamily="34" charset="0"/>
                      </a:endParaRPr>
                    </a:p>
                  </a:txBody>
                  <a:tcPr marL="6047" marR="6047" marT="6047" marB="0" anchor="b"/>
                </a:tc>
                <a:tc>
                  <a:txBody>
                    <a:bodyPr/>
                    <a:lstStyle/>
                    <a:p>
                      <a:pPr algn="l" fontAlgn="b">
                        <a:buNone/>
                      </a:pPr>
                      <a:endParaRPr lang="en-US" sz="900" b="0" i="0" u="none" strike="noStrike" dirty="0">
                        <a:solidFill>
                          <a:srgbClr val="000000"/>
                        </a:solidFill>
                        <a:effectLst/>
                        <a:latin typeface="Calibri" panose="020F0502020204030204" pitchFamily="34" charset="0"/>
                      </a:endParaRPr>
                    </a:p>
                  </a:txBody>
                  <a:tcPr marL="6047" marR="6047" marT="6047" marB="0" anchor="b"/>
                </a:tc>
                <a:extLst>
                  <a:ext uri="{0D108BD9-81ED-4DB2-BD59-A6C34878D82A}">
                    <a16:rowId xmlns:a16="http://schemas.microsoft.com/office/drawing/2014/main" val="1036692915"/>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18"/>
          <p:cNvSpPr txBox="1">
            <a:spLocks noGrp="1"/>
          </p:cNvSpPr>
          <p:nvPr>
            <p:ph type="title"/>
          </p:nvPr>
        </p:nvSpPr>
        <p:spPr>
          <a:xfrm>
            <a:off x="152400" y="228600"/>
            <a:ext cx="1066800" cy="8382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1200"/>
              <a:buFont typeface="Libre Franklin Medium"/>
              <a:buNone/>
            </a:pPr>
            <a:r>
              <a:rPr lang="en-US" sz="900" b="1"/>
              <a:t>RACECOURSE MAP</a:t>
            </a:r>
            <a:endParaRPr sz="2500"/>
          </a:p>
        </p:txBody>
      </p:sp>
      <p:sp>
        <p:nvSpPr>
          <p:cNvPr id="3" name="Text Placeholder 2">
            <a:extLst>
              <a:ext uri="{FF2B5EF4-FFF2-40B4-BE49-F238E27FC236}">
                <a16:creationId xmlns:a16="http://schemas.microsoft.com/office/drawing/2014/main" id="{CC5B288A-DD63-2F81-C601-52B26690775F}"/>
              </a:ext>
            </a:extLst>
          </p:cNvPr>
          <p:cNvSpPr>
            <a:spLocks noGrp="1"/>
          </p:cNvSpPr>
          <p:nvPr>
            <p:ph type="body" idx="1"/>
          </p:nvPr>
        </p:nvSpPr>
        <p:spPr/>
        <p:txBody>
          <a:bodyPr/>
          <a:lstStyle/>
          <a:p>
            <a:endParaRPr lang="en-US" dirty="0"/>
          </a:p>
        </p:txBody>
      </p:sp>
      <p:pic>
        <p:nvPicPr>
          <p:cNvPr id="5" name="Picture 4" descr="A map of a ski resort&#10;&#10;AI-generated content may be incorrect.">
            <a:extLst>
              <a:ext uri="{FF2B5EF4-FFF2-40B4-BE49-F238E27FC236}">
                <a16:creationId xmlns:a16="http://schemas.microsoft.com/office/drawing/2014/main" id="{39936FBB-8410-4A71-71DE-20732BB5710D}"/>
              </a:ext>
            </a:extLst>
          </p:cNvPr>
          <p:cNvPicPr>
            <a:picLocks noChangeAspect="1"/>
          </p:cNvPicPr>
          <p:nvPr/>
        </p:nvPicPr>
        <p:blipFill>
          <a:blip r:embed="rId3"/>
          <a:stretch>
            <a:fillRect/>
          </a:stretch>
        </p:blipFill>
        <p:spPr>
          <a:xfrm>
            <a:off x="74340" y="210691"/>
            <a:ext cx="8917259" cy="6436618"/>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Shape 238"/>
        <p:cNvGrpSpPr/>
        <p:nvPr/>
      </p:nvGrpSpPr>
      <p:grpSpPr>
        <a:xfrm>
          <a:off x="0" y="0"/>
          <a:ext cx="0" cy="0"/>
          <a:chOff x="0" y="0"/>
          <a:chExt cx="0" cy="0"/>
        </a:xfrm>
      </p:grpSpPr>
      <p:sp>
        <p:nvSpPr>
          <p:cNvPr id="239" name="Google Shape;239;p21"/>
          <p:cNvSpPr txBox="1">
            <a:spLocks noGrp="1"/>
          </p:cNvSpPr>
          <p:nvPr>
            <p:ph type="body" idx="1"/>
          </p:nvPr>
        </p:nvSpPr>
        <p:spPr>
          <a:xfrm>
            <a:off x="0" y="1097280"/>
            <a:ext cx="4724400" cy="3855720"/>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dk1"/>
              </a:buClr>
              <a:buSzPts val="2000"/>
              <a:buNone/>
            </a:pPr>
            <a:r>
              <a:rPr lang="en-US" sz="2000" u="sng"/>
              <a:t>Ski Slalom</a:t>
            </a:r>
            <a:endParaRPr/>
          </a:p>
          <a:p>
            <a:pPr marL="342900" lvl="0" indent="-342900" algn="l" rtl="0">
              <a:spcBef>
                <a:spcPts val="800"/>
              </a:spcBef>
              <a:spcAft>
                <a:spcPts val="0"/>
              </a:spcAft>
              <a:buClr>
                <a:schemeClr val="dk1"/>
              </a:buClr>
              <a:buSzPts val="2000"/>
              <a:buNone/>
            </a:pPr>
            <a:r>
              <a:rPr lang="en-US" sz="2000"/>
              <a:t>   EXP – Expert Ski</a:t>
            </a:r>
            <a:endParaRPr/>
          </a:p>
          <a:p>
            <a:pPr marL="342900" lvl="0" indent="-342900" algn="l" rtl="0">
              <a:spcBef>
                <a:spcPts val="800"/>
              </a:spcBef>
              <a:spcAft>
                <a:spcPts val="0"/>
              </a:spcAft>
              <a:buClr>
                <a:schemeClr val="dk1"/>
              </a:buClr>
              <a:buSzPts val="2000"/>
              <a:buNone/>
            </a:pPr>
            <a:r>
              <a:rPr lang="en-US" sz="2000"/>
              <a:t>      ADV- Advanced Ski</a:t>
            </a:r>
            <a:endParaRPr/>
          </a:p>
          <a:p>
            <a:pPr marL="342900" lvl="0" indent="-342900" algn="l" rtl="0">
              <a:spcBef>
                <a:spcPts val="800"/>
              </a:spcBef>
              <a:spcAft>
                <a:spcPts val="0"/>
              </a:spcAft>
              <a:buClr>
                <a:schemeClr val="dk1"/>
              </a:buClr>
              <a:buSzPts val="2000"/>
              <a:buNone/>
            </a:pPr>
            <a:r>
              <a:rPr lang="en-US" sz="2000"/>
              <a:t>        MID- Mid level Ski</a:t>
            </a:r>
            <a:endParaRPr/>
          </a:p>
          <a:p>
            <a:pPr marL="342900" lvl="0" indent="-342900" algn="l" rtl="0">
              <a:spcBef>
                <a:spcPts val="800"/>
              </a:spcBef>
              <a:spcAft>
                <a:spcPts val="0"/>
              </a:spcAft>
              <a:buClr>
                <a:schemeClr val="dk1"/>
              </a:buClr>
              <a:buSzPts val="2000"/>
              <a:buNone/>
            </a:pPr>
            <a:r>
              <a:rPr lang="en-US" sz="2000"/>
              <a:t>         INT – Intermediate Ski</a:t>
            </a:r>
            <a:endParaRPr/>
          </a:p>
          <a:p>
            <a:pPr marL="342900" lvl="0" indent="-342900" algn="l" rtl="0">
              <a:spcBef>
                <a:spcPts val="800"/>
              </a:spcBef>
              <a:spcAft>
                <a:spcPts val="0"/>
              </a:spcAft>
              <a:buClr>
                <a:schemeClr val="dk1"/>
              </a:buClr>
              <a:buSzPts val="2000"/>
              <a:buNone/>
            </a:pPr>
            <a:r>
              <a:rPr lang="en-US" sz="2000"/>
              <a:t>            NOV – Novice Ski</a:t>
            </a:r>
            <a:endParaRPr/>
          </a:p>
          <a:p>
            <a:pPr marL="342900" lvl="0" indent="-342900" algn="l" rtl="0">
              <a:spcBef>
                <a:spcPts val="800"/>
              </a:spcBef>
              <a:spcAft>
                <a:spcPts val="0"/>
              </a:spcAft>
              <a:buClr>
                <a:schemeClr val="dk1"/>
              </a:buClr>
              <a:buSzPts val="2000"/>
              <a:buNone/>
            </a:pPr>
            <a:endParaRPr sz="2000"/>
          </a:p>
          <a:p>
            <a:pPr marL="342900" lvl="0" indent="-342900" algn="l" rtl="0">
              <a:spcBef>
                <a:spcPts val="800"/>
              </a:spcBef>
              <a:spcAft>
                <a:spcPts val="0"/>
              </a:spcAft>
              <a:buClr>
                <a:schemeClr val="dk1"/>
              </a:buClr>
              <a:buSzPts val="2000"/>
              <a:buNone/>
            </a:pPr>
            <a:r>
              <a:rPr lang="en-US" sz="2000" u="sng"/>
              <a:t>Freestyle Ski</a:t>
            </a:r>
            <a:endParaRPr/>
          </a:p>
          <a:p>
            <a:pPr marL="342900" lvl="0" indent="-342900" algn="l" rtl="0">
              <a:spcBef>
                <a:spcPts val="800"/>
              </a:spcBef>
              <a:spcAft>
                <a:spcPts val="0"/>
              </a:spcAft>
              <a:buClr>
                <a:schemeClr val="dk1"/>
              </a:buClr>
              <a:buSzPts val="2000"/>
              <a:buNone/>
            </a:pPr>
            <a:r>
              <a:rPr lang="en-US" sz="2000"/>
              <a:t>   FSE – Freestyle Skier Expert</a:t>
            </a:r>
            <a:endParaRPr/>
          </a:p>
          <a:p>
            <a:pPr marL="342900" lvl="0" indent="-342900" algn="l" rtl="0">
              <a:spcBef>
                <a:spcPts val="800"/>
              </a:spcBef>
              <a:spcAft>
                <a:spcPts val="0"/>
              </a:spcAft>
              <a:buClr>
                <a:schemeClr val="dk1"/>
              </a:buClr>
              <a:buSzPts val="2000"/>
              <a:buNone/>
            </a:pPr>
            <a:r>
              <a:rPr lang="en-US" sz="2000"/>
              <a:t>      FSI – Freestyle Skier Intermediate</a:t>
            </a:r>
            <a:endParaRPr/>
          </a:p>
          <a:p>
            <a:pPr marL="342900" lvl="0" indent="-342900" algn="l" rtl="0">
              <a:spcBef>
                <a:spcPts val="800"/>
              </a:spcBef>
              <a:spcAft>
                <a:spcPts val="0"/>
              </a:spcAft>
              <a:buClr>
                <a:schemeClr val="dk1"/>
              </a:buClr>
              <a:buSzPts val="2000"/>
              <a:buNone/>
            </a:pPr>
            <a:endParaRPr sz="2000"/>
          </a:p>
        </p:txBody>
      </p:sp>
      <p:sp>
        <p:nvSpPr>
          <p:cNvPr id="240" name="Google Shape;240;p21"/>
          <p:cNvSpPr txBox="1">
            <a:spLocks noGrp="1"/>
          </p:cNvSpPr>
          <p:nvPr>
            <p:ph type="body" idx="2"/>
          </p:nvPr>
        </p:nvSpPr>
        <p:spPr>
          <a:xfrm>
            <a:off x="4700016" y="1097280"/>
            <a:ext cx="4443984" cy="362712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dk1"/>
              </a:buClr>
              <a:buSzPts val="2000"/>
              <a:buNone/>
            </a:pPr>
            <a:r>
              <a:rPr lang="en-US" sz="2000" u="sng"/>
              <a:t>Snowboard Slalom</a:t>
            </a:r>
            <a:endParaRPr/>
          </a:p>
          <a:p>
            <a:pPr marL="342900" lvl="0" indent="-342900" algn="l" rtl="0">
              <a:spcBef>
                <a:spcPts val="800"/>
              </a:spcBef>
              <a:spcAft>
                <a:spcPts val="0"/>
              </a:spcAft>
              <a:buClr>
                <a:schemeClr val="dk1"/>
              </a:buClr>
              <a:buSzPts val="2000"/>
              <a:buNone/>
            </a:pPr>
            <a:r>
              <a:rPr lang="en-US" sz="2000"/>
              <a:t>   SBE – Expert Snowboarder</a:t>
            </a:r>
            <a:endParaRPr/>
          </a:p>
          <a:p>
            <a:pPr marL="342900" lvl="0" indent="-342900" algn="l" rtl="0">
              <a:spcBef>
                <a:spcPts val="800"/>
              </a:spcBef>
              <a:spcAft>
                <a:spcPts val="0"/>
              </a:spcAft>
              <a:buClr>
                <a:schemeClr val="dk1"/>
              </a:buClr>
              <a:buSzPts val="2000"/>
              <a:buNone/>
            </a:pPr>
            <a:r>
              <a:rPr lang="en-US" sz="2000"/>
              <a:t>      SBI – Intermediate Snowboarder</a:t>
            </a:r>
            <a:endParaRPr/>
          </a:p>
          <a:p>
            <a:pPr marL="342900" lvl="0" indent="-342900" algn="l" rtl="0">
              <a:spcBef>
                <a:spcPts val="800"/>
              </a:spcBef>
              <a:spcAft>
                <a:spcPts val="0"/>
              </a:spcAft>
              <a:buClr>
                <a:schemeClr val="dk1"/>
              </a:buClr>
              <a:buSzPts val="2000"/>
              <a:buNone/>
            </a:pPr>
            <a:r>
              <a:rPr lang="en-US" sz="2000"/>
              <a:t>         SBN – Novice Snowboarder</a:t>
            </a:r>
            <a:endParaRPr/>
          </a:p>
          <a:p>
            <a:pPr marL="342900" lvl="0" indent="-342900" algn="l" rtl="0">
              <a:spcBef>
                <a:spcPts val="800"/>
              </a:spcBef>
              <a:spcAft>
                <a:spcPts val="0"/>
              </a:spcAft>
              <a:buClr>
                <a:schemeClr val="dk1"/>
              </a:buClr>
              <a:buSzPts val="2000"/>
              <a:buNone/>
            </a:pPr>
            <a:endParaRPr sz="2000"/>
          </a:p>
          <a:p>
            <a:pPr marL="342900" lvl="0" indent="-342900" algn="l" rtl="0">
              <a:spcBef>
                <a:spcPts val="800"/>
              </a:spcBef>
              <a:spcAft>
                <a:spcPts val="0"/>
              </a:spcAft>
              <a:buClr>
                <a:schemeClr val="dk1"/>
              </a:buClr>
              <a:buSzPts val="2000"/>
              <a:buNone/>
            </a:pPr>
            <a:r>
              <a:rPr lang="en-US" sz="2000" u="sng"/>
              <a:t>Freestyle Snowboard</a:t>
            </a:r>
            <a:endParaRPr/>
          </a:p>
          <a:p>
            <a:pPr marL="342900" lvl="0" indent="-342900" algn="l" rtl="0">
              <a:spcBef>
                <a:spcPts val="800"/>
              </a:spcBef>
              <a:spcAft>
                <a:spcPts val="0"/>
              </a:spcAft>
              <a:buClr>
                <a:schemeClr val="dk1"/>
              </a:buClr>
              <a:buSzPts val="2000"/>
              <a:buNone/>
            </a:pPr>
            <a:r>
              <a:rPr lang="en-US" sz="2000"/>
              <a:t>   FBE – Freestyle Snowboarder Expert</a:t>
            </a:r>
            <a:endParaRPr/>
          </a:p>
          <a:p>
            <a:pPr marL="342900" lvl="0" indent="-342900" algn="l" rtl="0">
              <a:spcBef>
                <a:spcPts val="800"/>
              </a:spcBef>
              <a:spcAft>
                <a:spcPts val="0"/>
              </a:spcAft>
              <a:buClr>
                <a:schemeClr val="dk1"/>
              </a:buClr>
              <a:buSzPts val="2000"/>
              <a:buNone/>
            </a:pPr>
            <a:r>
              <a:rPr lang="en-US" sz="2000"/>
              <a:t>      FBI – Freestyle Snowboarder 	Intermediate</a:t>
            </a:r>
            <a:endParaRPr/>
          </a:p>
          <a:p>
            <a:pPr marL="342900" lvl="0" indent="-342900" algn="l" rtl="0">
              <a:spcBef>
                <a:spcPts val="800"/>
              </a:spcBef>
              <a:spcAft>
                <a:spcPts val="0"/>
              </a:spcAft>
              <a:buClr>
                <a:schemeClr val="dk1"/>
              </a:buClr>
              <a:buSzPts val="2800"/>
              <a:buNone/>
            </a:pPr>
            <a:endParaRPr/>
          </a:p>
        </p:txBody>
      </p:sp>
      <p:sp>
        <p:nvSpPr>
          <p:cNvPr id="241" name="Google Shape;241;p21"/>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DISCIPLINES AND SKILL LEVELS </a:t>
            </a:r>
            <a:endParaRPr/>
          </a:p>
        </p:txBody>
      </p:sp>
      <p:sp>
        <p:nvSpPr>
          <p:cNvPr id="242" name="Google Shape;242;p21"/>
          <p:cNvSpPr txBox="1"/>
          <p:nvPr/>
        </p:nvSpPr>
        <p:spPr>
          <a:xfrm>
            <a:off x="2743200" y="4953000"/>
            <a:ext cx="4648200" cy="169277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000" b="1" u="sng">
                <a:solidFill>
                  <a:schemeClr val="dk1"/>
                </a:solidFill>
                <a:latin typeface="Libre Franklin"/>
                <a:ea typeface="Libre Franklin"/>
                <a:cs typeface="Libre Franklin"/>
                <a:sym typeface="Libre Franklin"/>
              </a:rPr>
              <a:t>Nordic</a:t>
            </a:r>
            <a:endParaRPr/>
          </a:p>
          <a:p>
            <a:pPr marL="0" marR="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   NEX – Nordic Expert </a:t>
            </a:r>
            <a:endParaRPr/>
          </a:p>
          <a:p>
            <a:pPr marL="0" marR="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      NIN – Nordic Intermediate</a:t>
            </a:r>
            <a:endParaRPr/>
          </a:p>
          <a:p>
            <a:pPr marL="0" marR="0" lvl="0" indent="0" algn="l" rtl="0">
              <a:spcBef>
                <a:spcPts val="0"/>
              </a:spcBef>
              <a:spcAft>
                <a:spcPts val="0"/>
              </a:spcAft>
              <a:buNone/>
            </a:pPr>
            <a:r>
              <a:rPr lang="en-US" sz="2000" b="1">
                <a:solidFill>
                  <a:schemeClr val="dk1"/>
                </a:solidFill>
                <a:latin typeface="Libre Franklin"/>
                <a:ea typeface="Libre Franklin"/>
                <a:cs typeface="Libre Franklin"/>
                <a:sym typeface="Libre Franklin"/>
              </a:rPr>
              <a:t>         NNO – Nordic Novice</a:t>
            </a:r>
            <a:endParaRPr/>
          </a:p>
          <a:p>
            <a:pPr marL="0" marR="0" lvl="0" indent="0" algn="l" rtl="0">
              <a:spcBef>
                <a:spcPts val="0"/>
              </a:spcBef>
              <a:spcAft>
                <a:spcPts val="0"/>
              </a:spcAft>
              <a:buNone/>
            </a:pPr>
            <a:endParaRPr sz="2400" b="1">
              <a:solidFill>
                <a:schemeClr val="dk1"/>
              </a:solidFill>
              <a:latin typeface="Libre Franklin"/>
              <a:ea typeface="Libre Franklin"/>
              <a:cs typeface="Libre Franklin"/>
              <a:sym typeface="Libre Franklin"/>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3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39">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39">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39">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22"/>
          <p:cNvSpPr txBox="1">
            <a:spLocks noGrp="1"/>
          </p:cNvSpPr>
          <p:nvPr>
            <p:ph type="title"/>
          </p:nvPr>
        </p:nvSpPr>
        <p:spPr>
          <a:xfrm>
            <a:off x="228600" y="148683"/>
            <a:ext cx="8686800" cy="94413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800"/>
              <a:buFont typeface="Libre Franklin Medium"/>
              <a:buNone/>
            </a:pPr>
            <a:r>
              <a:rPr lang="en-US" sz="2400" b="1" dirty="0"/>
              <a:t>Registration Deadlines for New Racers and Changes for Registered Racers</a:t>
            </a:r>
            <a:endParaRPr sz="2400" dirty="0"/>
          </a:p>
        </p:txBody>
      </p:sp>
      <p:sp>
        <p:nvSpPr>
          <p:cNvPr id="248" name="Google Shape;248;p22"/>
          <p:cNvSpPr txBox="1">
            <a:spLocks noGrp="1"/>
          </p:cNvSpPr>
          <p:nvPr>
            <p:ph type="body" idx="1"/>
          </p:nvPr>
        </p:nvSpPr>
        <p:spPr>
          <a:xfrm>
            <a:off x="457200" y="1003609"/>
            <a:ext cx="7886700" cy="3928572"/>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ts val="1600"/>
              <a:buNone/>
            </a:pPr>
            <a:r>
              <a:rPr lang="en-US" dirty="0"/>
              <a:t>A student must register online to join the program.</a:t>
            </a:r>
            <a:endParaRPr dirty="0"/>
          </a:p>
          <a:p>
            <a:pPr marL="342900" lvl="0" indent="-342900" algn="l" rtl="0">
              <a:spcBef>
                <a:spcPts val="800"/>
              </a:spcBef>
              <a:spcAft>
                <a:spcPts val="0"/>
              </a:spcAft>
              <a:buClr>
                <a:schemeClr val="dk1"/>
              </a:buClr>
              <a:buSzPts val="1600"/>
              <a:buNone/>
            </a:pPr>
            <a:r>
              <a:rPr lang="en-US" dirty="0"/>
              <a:t>If a racer wants to add a category, this must be emailed to Vickie Woodward by 5:00 PM on the Wednesday before their first race. </a:t>
            </a:r>
            <a:endParaRPr dirty="0"/>
          </a:p>
          <a:p>
            <a:pPr marL="342900" lvl="0" indent="-342900" algn="l" rtl="0">
              <a:spcBef>
                <a:spcPts val="800"/>
              </a:spcBef>
              <a:spcAft>
                <a:spcPts val="0"/>
              </a:spcAft>
              <a:buClr>
                <a:schemeClr val="dk1"/>
              </a:buClr>
              <a:buSzPts val="1600"/>
              <a:buNone/>
            </a:pPr>
            <a:r>
              <a:rPr lang="en-US" dirty="0"/>
              <a:t>Advisers can make changes up until January 7</a:t>
            </a:r>
            <a:r>
              <a:rPr lang="en-US" baseline="30000" dirty="0"/>
              <a:t>th</a:t>
            </a:r>
            <a:r>
              <a:rPr lang="en-US" dirty="0"/>
              <a:t> at 5 PM. Changes will need to be e-mailed to Vickie Woodward. </a:t>
            </a:r>
            <a:endParaRPr dirty="0"/>
          </a:p>
          <a:p>
            <a:pPr marL="342900" lvl="0" indent="-342900" algn="l" rtl="0">
              <a:spcBef>
                <a:spcPts val="800"/>
              </a:spcBef>
              <a:spcAft>
                <a:spcPts val="0"/>
              </a:spcAft>
              <a:buClr>
                <a:schemeClr val="dk1"/>
              </a:buClr>
              <a:buSzPts val="1600"/>
              <a:buNone/>
            </a:pPr>
            <a:r>
              <a:rPr lang="en-US" dirty="0"/>
              <a:t> Online add-on registration must be completed by Wednesday, 5:00 PM </a:t>
            </a:r>
            <a:r>
              <a:rPr lang="en-US" dirty="0" err="1"/>
              <a:t>pm</a:t>
            </a:r>
            <a:r>
              <a:rPr lang="en-US" dirty="0"/>
              <a:t> before they race. </a:t>
            </a:r>
            <a:endParaRPr dirty="0"/>
          </a:p>
          <a:p>
            <a:pPr marL="342900" lvl="0" indent="-342900" algn="l" rtl="0">
              <a:spcBef>
                <a:spcPts val="800"/>
              </a:spcBef>
              <a:spcAft>
                <a:spcPts val="0"/>
              </a:spcAft>
              <a:buClr>
                <a:schemeClr val="dk1"/>
              </a:buClr>
              <a:buSzPts val="1600"/>
              <a:buNone/>
            </a:pPr>
            <a:r>
              <a:rPr lang="en-US" dirty="0"/>
              <a:t>	(For example, Mikaela Shiffrin wants to race January 17th, 2026 and submits her registration at 4:59 pm Wednesday, January 14th, 2026.  She is good to go!)</a:t>
            </a:r>
            <a:endParaRPr dirty="0"/>
          </a:p>
          <a:p>
            <a:pPr marL="342900" lvl="0" indent="-342900" algn="l" rtl="0">
              <a:spcBef>
                <a:spcPts val="800"/>
              </a:spcBef>
              <a:spcAft>
                <a:spcPts val="0"/>
              </a:spcAft>
              <a:buClr>
                <a:schemeClr val="dk1"/>
              </a:buClr>
              <a:buSzPts val="1600"/>
              <a:buNone/>
            </a:pPr>
            <a:r>
              <a:rPr lang="en-US" dirty="0"/>
              <a:t> </a:t>
            </a:r>
            <a:r>
              <a:rPr lang="en-US" u="sng" dirty="0"/>
              <a:t>NO</a:t>
            </a:r>
            <a:r>
              <a:rPr lang="en-US" dirty="0"/>
              <a:t> add-ons will be allowed to race if they did not complete the online registration by Wednesday, 5 pm before they race.  </a:t>
            </a:r>
            <a:endParaRPr dirty="0"/>
          </a:p>
          <a:p>
            <a:pPr marL="342900" lvl="0" indent="-342900" algn="l" rtl="0">
              <a:spcBef>
                <a:spcPts val="800"/>
              </a:spcBef>
              <a:spcAft>
                <a:spcPts val="0"/>
              </a:spcAft>
              <a:buClr>
                <a:schemeClr val="dk1"/>
              </a:buClr>
              <a:buSzPts val="1600"/>
              <a:buNone/>
            </a:pPr>
            <a:r>
              <a:rPr lang="en-US" dirty="0"/>
              <a:t>	(For example, Bode Miller wants to race January 24th, 2026 and submits his registration at 5:01 pm Wednesday, January 21st, 2026.  Sorry Bode, you are not eligible for the January 24th race.  </a:t>
            </a: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p23"/>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TEAM SCORING SYSTEM</a:t>
            </a:r>
            <a:endParaRPr/>
          </a:p>
        </p:txBody>
      </p:sp>
      <p:sp>
        <p:nvSpPr>
          <p:cNvPr id="254" name="Google Shape;254;p23"/>
          <p:cNvSpPr txBox="1">
            <a:spLocks noGrp="1"/>
          </p:cNvSpPr>
          <p:nvPr>
            <p:ph type="body" idx="1"/>
          </p:nvPr>
        </p:nvSpPr>
        <p:spPr>
          <a:xfrm>
            <a:off x="152400" y="1100628"/>
            <a:ext cx="8686800" cy="3852372"/>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dk1"/>
              </a:buClr>
              <a:buSzPts val="1800"/>
              <a:buNone/>
            </a:pPr>
            <a:r>
              <a:rPr lang="en-US" sz="1800"/>
              <a:t>The Saturday races will be divided into 2 Divisions again this year. Each racer can earn up to 10 points for their school for each race:  The more racers, the more points. Points are awarded for Saturday Races by the following criteria:</a:t>
            </a:r>
            <a:endParaRPr/>
          </a:p>
          <a:p>
            <a:pPr marL="630936" lvl="3" indent="-164591" algn="l" rtl="0">
              <a:spcBef>
                <a:spcPts val="300"/>
              </a:spcBef>
              <a:spcAft>
                <a:spcPts val="0"/>
              </a:spcAft>
              <a:buSzPts val="1800"/>
              <a:buFont typeface="Arial"/>
              <a:buChar char="•"/>
            </a:pPr>
            <a:r>
              <a:rPr lang="en-US" sz="1800"/>
              <a:t>10 pts – 100% &gt; 90% of the fastest time</a:t>
            </a:r>
            <a:endParaRPr/>
          </a:p>
          <a:p>
            <a:pPr marL="630936" lvl="3" indent="-164591" algn="l" rtl="0">
              <a:spcBef>
                <a:spcPts val="300"/>
              </a:spcBef>
              <a:spcAft>
                <a:spcPts val="0"/>
              </a:spcAft>
              <a:buSzPts val="1800"/>
              <a:buFont typeface="Arial"/>
              <a:buChar char="•"/>
            </a:pPr>
            <a:r>
              <a:rPr lang="en-US" sz="1800"/>
              <a:t> 9 pts – 89% &gt; 80% of the fastest time</a:t>
            </a:r>
            <a:endParaRPr/>
          </a:p>
          <a:p>
            <a:pPr marL="630936" lvl="3" indent="-164591" algn="l" rtl="0">
              <a:spcBef>
                <a:spcPts val="300"/>
              </a:spcBef>
              <a:spcAft>
                <a:spcPts val="0"/>
              </a:spcAft>
              <a:buSzPts val="1800"/>
              <a:buFont typeface="Arial"/>
              <a:buChar char="•"/>
            </a:pPr>
            <a:r>
              <a:rPr lang="en-US" sz="1800"/>
              <a:t> 8 pts – 79% &gt; 70% of the fastest time</a:t>
            </a:r>
            <a:endParaRPr/>
          </a:p>
          <a:p>
            <a:pPr marL="630936" lvl="3" indent="-164591" algn="l" rtl="0">
              <a:spcBef>
                <a:spcPts val="300"/>
              </a:spcBef>
              <a:spcAft>
                <a:spcPts val="0"/>
              </a:spcAft>
              <a:buSzPts val="1800"/>
              <a:buFont typeface="Arial"/>
              <a:buChar char="•"/>
            </a:pPr>
            <a:r>
              <a:rPr lang="en-US" sz="1800"/>
              <a:t> 7 pts – 69% &gt; 60% of the fastest time</a:t>
            </a:r>
            <a:endParaRPr/>
          </a:p>
          <a:p>
            <a:pPr marL="630936" lvl="3" indent="-164591" algn="l" rtl="0">
              <a:spcBef>
                <a:spcPts val="300"/>
              </a:spcBef>
              <a:spcAft>
                <a:spcPts val="0"/>
              </a:spcAft>
              <a:buSzPts val="1800"/>
              <a:buFont typeface="Arial"/>
              <a:buChar char="•"/>
            </a:pPr>
            <a:r>
              <a:rPr lang="en-US" sz="1800"/>
              <a:t> 6 pts – 59% &gt; 50% of the fastest time</a:t>
            </a:r>
            <a:endParaRPr/>
          </a:p>
          <a:p>
            <a:pPr marL="630936" lvl="3" indent="-164591" algn="l" rtl="0">
              <a:spcBef>
                <a:spcPts val="300"/>
              </a:spcBef>
              <a:spcAft>
                <a:spcPts val="0"/>
              </a:spcAft>
              <a:buSzPts val="1800"/>
              <a:buFont typeface="Arial"/>
              <a:buChar char="•"/>
            </a:pPr>
            <a:r>
              <a:rPr lang="en-US" sz="1800"/>
              <a:t> 5 pts – 4 9% &gt; 40% of the fastest time</a:t>
            </a:r>
            <a:endParaRPr/>
          </a:p>
          <a:p>
            <a:pPr marL="630936" lvl="3" indent="-164591" algn="l" rtl="0">
              <a:spcBef>
                <a:spcPts val="300"/>
              </a:spcBef>
              <a:spcAft>
                <a:spcPts val="0"/>
              </a:spcAft>
              <a:buSzPts val="1800"/>
              <a:buFont typeface="Arial"/>
              <a:buChar char="•"/>
            </a:pPr>
            <a:r>
              <a:rPr lang="en-US" sz="1800"/>
              <a:t> 4 pts – 39% &gt; 30% of the fastest time</a:t>
            </a:r>
            <a:endParaRPr/>
          </a:p>
          <a:p>
            <a:pPr marL="630936" lvl="3" indent="-164591" algn="l" rtl="0">
              <a:spcBef>
                <a:spcPts val="300"/>
              </a:spcBef>
              <a:spcAft>
                <a:spcPts val="0"/>
              </a:spcAft>
              <a:buSzPts val="1800"/>
              <a:buFont typeface="Arial"/>
              <a:buChar char="•"/>
            </a:pPr>
            <a:r>
              <a:rPr lang="en-US" sz="1800"/>
              <a:t> 3 pts – 29% &gt; 20% of the fastest time</a:t>
            </a:r>
            <a:endParaRPr/>
          </a:p>
          <a:p>
            <a:pPr marL="630936" lvl="3" indent="-164591" algn="l" rtl="0">
              <a:spcBef>
                <a:spcPts val="300"/>
              </a:spcBef>
              <a:spcAft>
                <a:spcPts val="0"/>
              </a:spcAft>
              <a:buSzPts val="1800"/>
              <a:buFont typeface="Arial"/>
              <a:buChar char="•"/>
            </a:pPr>
            <a:r>
              <a:rPr lang="en-US" sz="1800"/>
              <a:t> 2 pts – 19% &gt; 10% of the fastest time</a:t>
            </a:r>
            <a:endParaRPr/>
          </a:p>
          <a:p>
            <a:pPr marL="630936" lvl="3" indent="-164591" algn="l" rtl="0">
              <a:spcBef>
                <a:spcPts val="300"/>
              </a:spcBef>
              <a:spcAft>
                <a:spcPts val="0"/>
              </a:spcAft>
              <a:buSzPts val="1800"/>
              <a:buFont typeface="Arial"/>
              <a:buChar char="•"/>
            </a:pPr>
            <a:r>
              <a:rPr lang="en-US" sz="1800"/>
              <a:t> 1 pt – Finished race or Disqualification</a:t>
            </a:r>
            <a:endParaRPr/>
          </a:p>
          <a:p>
            <a:pPr marL="342900" lvl="0" indent="-241300" algn="l" rtl="0">
              <a:spcBef>
                <a:spcPts val="800"/>
              </a:spcBef>
              <a:spcAft>
                <a:spcPts val="0"/>
              </a:spcAft>
              <a:buClr>
                <a:schemeClr val="dk1"/>
              </a:buClr>
              <a:buSzPts val="1600"/>
              <a:buFont typeface="Arial"/>
              <a:buNone/>
            </a:pP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4"/>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TEAM SCORING SYSTEM</a:t>
            </a:r>
            <a:endParaRPr/>
          </a:p>
        </p:txBody>
      </p:sp>
      <p:sp>
        <p:nvSpPr>
          <p:cNvPr id="260" name="Google Shape;260;p24"/>
          <p:cNvSpPr txBox="1">
            <a:spLocks noGrp="1"/>
          </p:cNvSpPr>
          <p:nvPr>
            <p:ph type="body" idx="1"/>
          </p:nvPr>
        </p:nvSpPr>
        <p:spPr>
          <a:xfrm>
            <a:off x="152400" y="1100628"/>
            <a:ext cx="8686800" cy="3852372"/>
          </a:xfrm>
          <a:prstGeom prst="rect">
            <a:avLst/>
          </a:prstGeom>
          <a:noFill/>
          <a:ln>
            <a:noFill/>
          </a:ln>
        </p:spPr>
        <p:txBody>
          <a:bodyPr spcFirstLastPara="1" wrap="square" lIns="91425" tIns="45700" rIns="91425" bIns="45700" anchor="t" anchorCtr="0">
            <a:normAutofit lnSpcReduction="10000"/>
          </a:bodyPr>
          <a:lstStyle/>
          <a:p>
            <a:pPr marL="0" marR="0" lvl="0" indent="0" algn="l" rtl="0">
              <a:spcBef>
                <a:spcPts val="0"/>
              </a:spcBef>
              <a:spcAft>
                <a:spcPts val="0"/>
              </a:spcAft>
              <a:buClr>
                <a:schemeClr val="dk1"/>
              </a:buClr>
              <a:buSzPts val="1200"/>
              <a:buNone/>
            </a:pPr>
            <a:r>
              <a:rPr lang="en-US" sz="1200" dirty="0">
                <a:latin typeface="Times New Roman"/>
                <a:ea typeface="Times New Roman"/>
                <a:cs typeface="Times New Roman"/>
                <a:sym typeface="Times New Roman"/>
              </a:rPr>
              <a:t>The Dotty Clark Championships will also be split into Large &amp; Small School Divisions. A team trophy for the champion and individual medals will be awarded for 1</a:t>
            </a:r>
            <a:r>
              <a:rPr lang="en-US" sz="1200" baseline="30000" dirty="0">
                <a:latin typeface="Times New Roman"/>
                <a:ea typeface="Times New Roman"/>
                <a:cs typeface="Times New Roman"/>
                <a:sym typeface="Times New Roman"/>
              </a:rPr>
              <a:t>st</a:t>
            </a:r>
            <a:r>
              <a:rPr lang="en-US" sz="1200" dirty="0">
                <a:latin typeface="Times New Roman"/>
                <a:ea typeface="Times New Roman"/>
                <a:cs typeface="Times New Roman"/>
                <a:sym typeface="Times New Roman"/>
              </a:rPr>
              <a:t>, 2</a:t>
            </a:r>
            <a:r>
              <a:rPr lang="en-US" sz="1200" baseline="30000" dirty="0">
                <a:latin typeface="Times New Roman"/>
                <a:ea typeface="Times New Roman"/>
                <a:cs typeface="Times New Roman"/>
                <a:sym typeface="Times New Roman"/>
              </a:rPr>
              <a:t>nd</a:t>
            </a:r>
            <a:r>
              <a:rPr lang="en-US" sz="1200" dirty="0">
                <a:latin typeface="Times New Roman"/>
                <a:ea typeface="Times New Roman"/>
                <a:cs typeface="Times New Roman"/>
                <a:sym typeface="Times New Roman"/>
              </a:rPr>
              <a:t> &amp; 3</a:t>
            </a:r>
            <a:r>
              <a:rPr lang="en-US" sz="1200" baseline="30000" dirty="0">
                <a:latin typeface="Times New Roman"/>
                <a:ea typeface="Times New Roman"/>
                <a:cs typeface="Times New Roman"/>
                <a:sym typeface="Times New Roman"/>
              </a:rPr>
              <a:t>rd</a:t>
            </a:r>
            <a:r>
              <a:rPr lang="en-US" sz="1200" dirty="0">
                <a:latin typeface="Times New Roman"/>
                <a:ea typeface="Times New Roman"/>
                <a:cs typeface="Times New Roman"/>
                <a:sym typeface="Times New Roman"/>
              </a:rPr>
              <a:t> places in each division and for each category</a:t>
            </a:r>
            <a:r>
              <a:rPr lang="en-US" sz="1300" dirty="0">
                <a:latin typeface="Times New Roman"/>
                <a:ea typeface="Times New Roman"/>
                <a:cs typeface="Times New Roman"/>
                <a:sym typeface="Times New Roman"/>
              </a:rPr>
              <a:t>. </a:t>
            </a:r>
            <a:endParaRPr sz="1000" dirty="0">
              <a:latin typeface="Times New Roman"/>
              <a:ea typeface="Times New Roman"/>
              <a:cs typeface="Times New Roman"/>
              <a:sym typeface="Times New Roman"/>
            </a:endParaRPr>
          </a:p>
          <a:p>
            <a:pPr marL="0" marR="0" lvl="0" indent="0" algn="l" rtl="0">
              <a:spcBef>
                <a:spcPts val="0"/>
              </a:spcBef>
              <a:spcAft>
                <a:spcPts val="0"/>
              </a:spcAft>
              <a:buClr>
                <a:schemeClr val="dk1"/>
              </a:buClr>
              <a:buSzPts val="300"/>
              <a:buNone/>
            </a:pPr>
            <a:r>
              <a:rPr lang="en-US" sz="300" dirty="0">
                <a:latin typeface="Times New Roman"/>
                <a:ea typeface="Times New Roman"/>
                <a:cs typeface="Times New Roman"/>
                <a:sym typeface="Times New Roman"/>
              </a:rPr>
              <a:t> </a:t>
            </a:r>
            <a:endParaRPr sz="1000" dirty="0">
              <a:latin typeface="Times New Roman"/>
              <a:ea typeface="Times New Roman"/>
              <a:cs typeface="Times New Roman"/>
              <a:sym typeface="Times New Roman"/>
            </a:endParaRPr>
          </a:p>
          <a:p>
            <a:pPr marL="457200" marR="0" lvl="0" indent="-342900" algn="l" rtl="0">
              <a:spcBef>
                <a:spcPts val="0"/>
              </a:spcBef>
              <a:spcAft>
                <a:spcPts val="0"/>
              </a:spcAft>
              <a:buClr>
                <a:schemeClr val="dk1"/>
              </a:buClr>
              <a:buSzPts val="1100"/>
              <a:buNone/>
            </a:pPr>
            <a:r>
              <a:rPr lang="en-US" sz="1100" dirty="0">
                <a:latin typeface="Times New Roman"/>
                <a:ea typeface="Times New Roman"/>
                <a:cs typeface="Times New Roman"/>
                <a:sym typeface="Times New Roman"/>
              </a:rPr>
              <a:t>School size is decided according to roster.  Small School is defined as any school with 25 or less student categories (a student in two categories counts as two students) and Large School is any school with 26 or more student categories.  </a:t>
            </a:r>
            <a:endParaRPr sz="1000" dirty="0">
              <a:latin typeface="Times New Roman"/>
              <a:ea typeface="Times New Roman"/>
              <a:cs typeface="Times New Roman"/>
              <a:sym typeface="Times New Roman"/>
            </a:endParaRPr>
          </a:p>
          <a:p>
            <a:pPr marL="342900" marR="0" lvl="0" indent="-342900" algn="l" rtl="0">
              <a:spcBef>
                <a:spcPts val="0"/>
              </a:spcBef>
              <a:spcAft>
                <a:spcPts val="0"/>
              </a:spcAft>
              <a:buClr>
                <a:schemeClr val="dk1"/>
              </a:buClr>
              <a:buSzPts val="1600"/>
              <a:buFont typeface="Noto Sans Symbols"/>
              <a:buChar char="⮚"/>
            </a:pPr>
            <a:r>
              <a:rPr lang="en-US" sz="1600" b="1" dirty="0">
                <a:latin typeface="Times New Roman"/>
                <a:ea typeface="Times New Roman"/>
                <a:cs typeface="Times New Roman"/>
                <a:sym typeface="Times New Roman"/>
              </a:rPr>
              <a:t>School Size is not defined by racers but by your roster at the end of week 4 of the season. </a:t>
            </a:r>
            <a:endParaRPr sz="1000" dirty="0">
              <a:latin typeface="Times New Roman"/>
              <a:ea typeface="Times New Roman"/>
              <a:cs typeface="Times New Roman"/>
              <a:sym typeface="Times New Roman"/>
            </a:endParaRPr>
          </a:p>
          <a:p>
            <a:pPr marL="457200" marR="0" lvl="0" indent="-342900" algn="ctr" rtl="0">
              <a:spcBef>
                <a:spcPts val="0"/>
              </a:spcBef>
              <a:spcAft>
                <a:spcPts val="0"/>
              </a:spcAft>
              <a:buClr>
                <a:schemeClr val="dk1"/>
              </a:buClr>
              <a:buSzPts val="1900"/>
              <a:buNone/>
            </a:pPr>
            <a:r>
              <a:rPr lang="en-US" sz="1900" b="1" u="sng" dirty="0">
                <a:latin typeface="Times New Roman"/>
                <a:ea typeface="Times New Roman"/>
                <a:cs typeface="Times New Roman"/>
                <a:sym typeface="Times New Roman"/>
              </a:rPr>
              <a:t>Team Trophy Determination</a:t>
            </a:r>
            <a:endParaRPr sz="1000" dirty="0">
              <a:latin typeface="Times New Roman"/>
              <a:ea typeface="Times New Roman"/>
              <a:cs typeface="Times New Roman"/>
              <a:sym typeface="Times New Roman"/>
            </a:endParaRPr>
          </a:p>
          <a:p>
            <a:pPr marL="342900" marR="0" lvl="0" indent="-342900" algn="l" rtl="0">
              <a:spcBef>
                <a:spcPts val="1200"/>
              </a:spcBef>
              <a:spcAft>
                <a:spcPts val="0"/>
              </a:spcAft>
              <a:buClr>
                <a:schemeClr val="dk1"/>
              </a:buClr>
              <a:buSzPts val="1600"/>
              <a:buFont typeface="Noto Sans Symbols"/>
              <a:buChar char="⮚"/>
            </a:pPr>
            <a:r>
              <a:rPr lang="en-US" sz="1600" b="1" dirty="0">
                <a:latin typeface="Times New Roman"/>
                <a:ea typeface="Times New Roman"/>
                <a:cs typeface="Times New Roman"/>
                <a:sym typeface="Times New Roman"/>
              </a:rPr>
              <a:t>Dotty Clark School Championship</a:t>
            </a:r>
            <a:endParaRPr sz="1000" dirty="0">
              <a:latin typeface="Times New Roman"/>
              <a:ea typeface="Times New Roman"/>
              <a:cs typeface="Times New Roman"/>
              <a:sym typeface="Times New Roman"/>
            </a:endParaRPr>
          </a:p>
          <a:p>
            <a:pPr marL="742950" marR="0" lvl="1" indent="-285750" algn="l" rtl="0">
              <a:spcBef>
                <a:spcPts val="0"/>
              </a:spcBef>
              <a:spcAft>
                <a:spcPts val="0"/>
              </a:spcAft>
              <a:buSzPts val="1300"/>
              <a:buFont typeface="Courier New"/>
              <a:buChar char="o"/>
            </a:pPr>
            <a:r>
              <a:rPr lang="en-US" sz="1300" b="1" dirty="0">
                <a:latin typeface="Times New Roman"/>
                <a:ea typeface="Times New Roman"/>
                <a:cs typeface="Times New Roman"/>
                <a:sym typeface="Times New Roman"/>
              </a:rPr>
              <a:t>Total points earned at Dotty Clark will determine large and small school winners.</a:t>
            </a:r>
            <a:endParaRPr sz="1000" dirty="0">
              <a:latin typeface="Times New Roman"/>
              <a:ea typeface="Times New Roman"/>
              <a:cs typeface="Times New Roman"/>
              <a:sym typeface="Times New Roman"/>
            </a:endParaRPr>
          </a:p>
          <a:p>
            <a:pPr marL="342900" marR="0" lvl="0" indent="-342900" algn="l" rtl="0">
              <a:spcBef>
                <a:spcPts val="600"/>
              </a:spcBef>
              <a:spcAft>
                <a:spcPts val="0"/>
              </a:spcAft>
              <a:buClr>
                <a:schemeClr val="dk1"/>
              </a:buClr>
              <a:buSzPts val="1600"/>
              <a:buFont typeface="Noto Sans Symbols"/>
              <a:buChar char="⮚"/>
            </a:pPr>
            <a:r>
              <a:rPr lang="en-US" sz="1600" b="1" dirty="0">
                <a:latin typeface="Times New Roman"/>
                <a:ea typeface="Times New Roman"/>
                <a:cs typeface="Times New Roman"/>
                <a:sym typeface="Times New Roman"/>
              </a:rPr>
              <a:t>Bogus Basin School Race Program Champion</a:t>
            </a:r>
            <a:endParaRPr sz="1000" dirty="0">
              <a:latin typeface="Times New Roman"/>
              <a:ea typeface="Times New Roman"/>
              <a:cs typeface="Times New Roman"/>
              <a:sym typeface="Times New Roman"/>
            </a:endParaRPr>
          </a:p>
          <a:p>
            <a:pPr marL="742950" marR="0" lvl="1" indent="-285750" algn="l" rtl="0">
              <a:spcBef>
                <a:spcPts val="0"/>
              </a:spcBef>
              <a:spcAft>
                <a:spcPts val="0"/>
              </a:spcAft>
              <a:buSzPts val="1300"/>
              <a:buFont typeface="Courier New"/>
              <a:buChar char="o"/>
            </a:pPr>
            <a:r>
              <a:rPr lang="en-US" sz="1300" b="1" dirty="0">
                <a:latin typeface="Times New Roman"/>
                <a:ea typeface="Times New Roman"/>
                <a:cs typeface="Times New Roman"/>
                <a:sym typeface="Times New Roman"/>
              </a:rPr>
              <a:t>The highest average points per race for the entire season:</a:t>
            </a:r>
            <a:endParaRPr sz="1000" dirty="0">
              <a:latin typeface="Times New Roman"/>
              <a:ea typeface="Times New Roman"/>
              <a:cs typeface="Times New Roman"/>
              <a:sym typeface="Times New Roman"/>
            </a:endParaRPr>
          </a:p>
          <a:p>
            <a:pPr marL="1143000" marR="0" lvl="2" indent="-228600" algn="l" rtl="0">
              <a:spcBef>
                <a:spcPts val="0"/>
              </a:spcBef>
              <a:spcAft>
                <a:spcPts val="0"/>
              </a:spcAft>
              <a:buSzPts val="1100"/>
              <a:buFont typeface="Noto Sans Symbols"/>
              <a:buChar char="▪"/>
            </a:pPr>
            <a:r>
              <a:rPr lang="en-US" sz="1100" b="1" dirty="0">
                <a:latin typeface="Times New Roman"/>
                <a:ea typeface="Times New Roman"/>
                <a:cs typeface="Times New Roman"/>
                <a:sym typeface="Times New Roman"/>
              </a:rPr>
              <a:t>Determined by total points for the season earned by all racers in all categories divided by the number of racers on your roster after week 4.</a:t>
            </a:r>
            <a:endParaRPr sz="1000" dirty="0">
              <a:latin typeface="Times New Roman"/>
              <a:ea typeface="Times New Roman"/>
              <a:cs typeface="Times New Roman"/>
              <a:sym typeface="Times New Roman"/>
            </a:endParaRPr>
          </a:p>
          <a:p>
            <a:pPr marL="742950" marR="0" lvl="1" indent="-285750" algn="l" rtl="0">
              <a:spcBef>
                <a:spcPts val="600"/>
              </a:spcBef>
              <a:spcAft>
                <a:spcPts val="0"/>
              </a:spcAft>
              <a:buSzPts val="1300"/>
              <a:buFont typeface="Courier New"/>
              <a:buChar char="o"/>
            </a:pPr>
            <a:r>
              <a:rPr lang="en-US" sz="1300" b="1" dirty="0">
                <a:latin typeface="Times New Roman"/>
                <a:ea typeface="Times New Roman"/>
                <a:cs typeface="Times New Roman"/>
                <a:sym typeface="Times New Roman"/>
              </a:rPr>
              <a:t>To be eligible for this award a school must have a minimum of 5 race entries for small school and 15 for large school trophies.</a:t>
            </a:r>
            <a:endParaRPr dirty="0"/>
          </a:p>
          <a:p>
            <a:pPr marL="626364" lvl="0" indent="0" algn="l" rtl="0">
              <a:spcBef>
                <a:spcPts val="0"/>
              </a:spcBef>
              <a:spcAft>
                <a:spcPts val="0"/>
              </a:spcAft>
              <a:buClr>
                <a:schemeClr val="dk1"/>
              </a:buClr>
              <a:buSzPts val="1300"/>
              <a:buNone/>
            </a:pPr>
            <a:endParaRPr sz="1300" dirty="0">
              <a:latin typeface="Times New Roman"/>
              <a:ea typeface="Times New Roman"/>
              <a:cs typeface="Times New Roman"/>
              <a:sym typeface="Times New Roman"/>
            </a:endParaRPr>
          </a:p>
          <a:p>
            <a:pPr marL="626364" lvl="0" indent="0" algn="just" rtl="0">
              <a:spcBef>
                <a:spcPts val="0"/>
              </a:spcBef>
              <a:spcAft>
                <a:spcPts val="0"/>
              </a:spcAft>
              <a:buClr>
                <a:schemeClr val="dk1"/>
              </a:buClr>
              <a:buSzPts val="1600"/>
              <a:buNone/>
            </a:pPr>
            <a:r>
              <a:rPr lang="en-US" dirty="0">
                <a:latin typeface="Times New Roman"/>
                <a:ea typeface="Times New Roman"/>
                <a:cs typeface="Times New Roman"/>
                <a:sym typeface="Times New Roman"/>
              </a:rPr>
              <a:t>*Download the Brower Timing App and get live times if you are within 30 feet of the finish line.</a:t>
            </a:r>
            <a:endParaRPr dirty="0"/>
          </a:p>
          <a:p>
            <a:pPr marL="342900" lvl="0" indent="-342900" algn="l" rtl="0">
              <a:spcBef>
                <a:spcPts val="800"/>
              </a:spcBef>
              <a:spcAft>
                <a:spcPts val="0"/>
              </a:spcAft>
              <a:buClr>
                <a:schemeClr val="dk1"/>
              </a:buClr>
              <a:buSzPts val="1800"/>
              <a:buNone/>
            </a:pPr>
            <a:endParaRPr sz="1800" dirty="0"/>
          </a:p>
          <a:p>
            <a:pPr marL="342900" lvl="0" indent="-241300" algn="l" rtl="0">
              <a:spcBef>
                <a:spcPts val="800"/>
              </a:spcBef>
              <a:spcAft>
                <a:spcPts val="0"/>
              </a:spcAft>
              <a:buClr>
                <a:schemeClr val="dk1"/>
              </a:buClr>
              <a:buSzPts val="1600"/>
              <a:buFont typeface="Arial"/>
              <a:buNone/>
            </a:pPr>
            <a:endParaRPr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64"/>
        <p:cNvGrpSpPr/>
        <p:nvPr/>
      </p:nvGrpSpPr>
      <p:grpSpPr>
        <a:xfrm>
          <a:off x="0" y="0"/>
          <a:ext cx="0" cy="0"/>
          <a:chOff x="0" y="0"/>
          <a:chExt cx="0" cy="0"/>
        </a:xfrm>
      </p:grpSpPr>
      <p:sp>
        <p:nvSpPr>
          <p:cNvPr id="265" name="Google Shape;265;p25"/>
          <p:cNvSpPr txBox="1">
            <a:spLocks noGrp="1"/>
          </p:cNvSpPr>
          <p:nvPr>
            <p:ph type="body" idx="1"/>
          </p:nvPr>
        </p:nvSpPr>
        <p:spPr>
          <a:xfrm>
            <a:off x="152400" y="1100628"/>
            <a:ext cx="8686800" cy="3852372"/>
          </a:xfrm>
          <a:prstGeom prst="rect">
            <a:avLst/>
          </a:prstGeom>
          <a:noFill/>
          <a:ln>
            <a:noFill/>
          </a:ln>
        </p:spPr>
        <p:txBody>
          <a:bodyPr spcFirstLastPara="1" wrap="square" lIns="91425" tIns="45700" rIns="91425" bIns="45700" anchor="t" anchorCtr="0">
            <a:normAutofit/>
          </a:bodyPr>
          <a:lstStyle/>
          <a:p>
            <a:pPr marL="0" marR="0" lvl="0" indent="0" algn="l" rtl="0">
              <a:spcBef>
                <a:spcPts val="0"/>
              </a:spcBef>
              <a:spcAft>
                <a:spcPts val="0"/>
              </a:spcAft>
              <a:buClr>
                <a:schemeClr val="dk1"/>
              </a:buClr>
              <a:buSzPts val="1000"/>
              <a:buNone/>
            </a:pPr>
            <a:endParaRPr sz="1000">
              <a:latin typeface="Times New Roman"/>
              <a:ea typeface="Times New Roman"/>
              <a:cs typeface="Times New Roman"/>
              <a:sym typeface="Times New Roman"/>
            </a:endParaRPr>
          </a:p>
          <a:p>
            <a:pPr marL="342900" marR="0" lvl="0" indent="-279400" algn="l" rtl="0">
              <a:spcBef>
                <a:spcPts val="0"/>
              </a:spcBef>
              <a:spcAft>
                <a:spcPts val="0"/>
              </a:spcAft>
              <a:buClr>
                <a:schemeClr val="dk1"/>
              </a:buClr>
              <a:buSzPts val="1000"/>
              <a:buFont typeface="Noto Sans Symbols"/>
              <a:buNone/>
            </a:pPr>
            <a:endParaRPr sz="1000">
              <a:latin typeface="Times New Roman"/>
              <a:ea typeface="Times New Roman"/>
              <a:cs typeface="Times New Roman"/>
              <a:sym typeface="Times New Roman"/>
            </a:endParaRPr>
          </a:p>
          <a:p>
            <a:pPr marL="342900" lvl="0" indent="-342900" algn="l" rtl="0">
              <a:spcBef>
                <a:spcPts val="800"/>
              </a:spcBef>
              <a:spcAft>
                <a:spcPts val="0"/>
              </a:spcAft>
              <a:buClr>
                <a:schemeClr val="dk1"/>
              </a:buClr>
              <a:buSzPts val="1800"/>
              <a:buNone/>
            </a:pPr>
            <a:endParaRPr sz="1800"/>
          </a:p>
          <a:p>
            <a:pPr marL="342900" lvl="0" indent="-241300" algn="l" rtl="0">
              <a:spcBef>
                <a:spcPts val="800"/>
              </a:spcBef>
              <a:spcAft>
                <a:spcPts val="0"/>
              </a:spcAft>
              <a:buClr>
                <a:schemeClr val="dk1"/>
              </a:buClr>
              <a:buSzPts val="1600"/>
              <a:buFont typeface="Arial"/>
              <a:buNone/>
            </a:pPr>
            <a:endParaRPr/>
          </a:p>
        </p:txBody>
      </p:sp>
      <p:graphicFrame>
        <p:nvGraphicFramePr>
          <p:cNvPr id="266" name="Google Shape;266;p25"/>
          <p:cNvGraphicFramePr/>
          <p:nvPr/>
        </p:nvGraphicFramePr>
        <p:xfrm>
          <a:off x="228600" y="152400"/>
          <a:ext cx="8763075" cy="4776650"/>
        </p:xfrm>
        <a:graphic>
          <a:graphicData uri="http://schemas.openxmlformats.org/drawingml/2006/table">
            <a:tbl>
              <a:tblPr>
                <a:noFill/>
                <a:tableStyleId>{A9AF0C37-57BB-400E-8FE2-46CDB2B030B9}</a:tableStyleId>
              </a:tblPr>
              <a:tblGrid>
                <a:gridCol w="1195950">
                  <a:extLst>
                    <a:ext uri="{9D8B030D-6E8A-4147-A177-3AD203B41FA5}">
                      <a16:colId xmlns:a16="http://schemas.microsoft.com/office/drawing/2014/main" val="20000"/>
                    </a:ext>
                  </a:extLst>
                </a:gridCol>
                <a:gridCol w="521875">
                  <a:extLst>
                    <a:ext uri="{9D8B030D-6E8A-4147-A177-3AD203B41FA5}">
                      <a16:colId xmlns:a16="http://schemas.microsoft.com/office/drawing/2014/main" val="20001"/>
                    </a:ext>
                  </a:extLst>
                </a:gridCol>
                <a:gridCol w="521875">
                  <a:extLst>
                    <a:ext uri="{9D8B030D-6E8A-4147-A177-3AD203B41FA5}">
                      <a16:colId xmlns:a16="http://schemas.microsoft.com/office/drawing/2014/main" val="20002"/>
                    </a:ext>
                  </a:extLst>
                </a:gridCol>
                <a:gridCol w="521875">
                  <a:extLst>
                    <a:ext uri="{9D8B030D-6E8A-4147-A177-3AD203B41FA5}">
                      <a16:colId xmlns:a16="http://schemas.microsoft.com/office/drawing/2014/main" val="20003"/>
                    </a:ext>
                  </a:extLst>
                </a:gridCol>
                <a:gridCol w="521875">
                  <a:extLst>
                    <a:ext uri="{9D8B030D-6E8A-4147-A177-3AD203B41FA5}">
                      <a16:colId xmlns:a16="http://schemas.microsoft.com/office/drawing/2014/main" val="20004"/>
                    </a:ext>
                  </a:extLst>
                </a:gridCol>
                <a:gridCol w="521875">
                  <a:extLst>
                    <a:ext uri="{9D8B030D-6E8A-4147-A177-3AD203B41FA5}">
                      <a16:colId xmlns:a16="http://schemas.microsoft.com/office/drawing/2014/main" val="20005"/>
                    </a:ext>
                  </a:extLst>
                </a:gridCol>
                <a:gridCol w="521875">
                  <a:extLst>
                    <a:ext uri="{9D8B030D-6E8A-4147-A177-3AD203B41FA5}">
                      <a16:colId xmlns:a16="http://schemas.microsoft.com/office/drawing/2014/main" val="20006"/>
                    </a:ext>
                  </a:extLst>
                </a:gridCol>
                <a:gridCol w="869775">
                  <a:extLst>
                    <a:ext uri="{9D8B030D-6E8A-4147-A177-3AD203B41FA5}">
                      <a16:colId xmlns:a16="http://schemas.microsoft.com/office/drawing/2014/main" val="20007"/>
                    </a:ext>
                  </a:extLst>
                </a:gridCol>
                <a:gridCol w="695825">
                  <a:extLst>
                    <a:ext uri="{9D8B030D-6E8A-4147-A177-3AD203B41FA5}">
                      <a16:colId xmlns:a16="http://schemas.microsoft.com/office/drawing/2014/main" val="20008"/>
                    </a:ext>
                  </a:extLst>
                </a:gridCol>
                <a:gridCol w="924150">
                  <a:extLst>
                    <a:ext uri="{9D8B030D-6E8A-4147-A177-3AD203B41FA5}">
                      <a16:colId xmlns:a16="http://schemas.microsoft.com/office/drawing/2014/main" val="20009"/>
                    </a:ext>
                  </a:extLst>
                </a:gridCol>
                <a:gridCol w="1206825">
                  <a:extLst>
                    <a:ext uri="{9D8B030D-6E8A-4147-A177-3AD203B41FA5}">
                      <a16:colId xmlns:a16="http://schemas.microsoft.com/office/drawing/2014/main" val="20010"/>
                    </a:ext>
                  </a:extLst>
                </a:gridCol>
                <a:gridCol w="739300">
                  <a:extLst>
                    <a:ext uri="{9D8B030D-6E8A-4147-A177-3AD203B41FA5}">
                      <a16:colId xmlns:a16="http://schemas.microsoft.com/office/drawing/2014/main" val="20011"/>
                    </a:ext>
                  </a:extLst>
                </a:gridCol>
              </a:tblGrid>
              <a:tr h="437075">
                <a:tc gridSpan="12">
                  <a:txBody>
                    <a:bodyPr/>
                    <a:lstStyle/>
                    <a:p>
                      <a:pPr marL="0" marR="0" lvl="0" indent="0" algn="ctr" rtl="0">
                        <a:spcBef>
                          <a:spcPts val="0"/>
                        </a:spcBef>
                        <a:spcAft>
                          <a:spcPts val="0"/>
                        </a:spcAft>
                        <a:buNone/>
                      </a:pPr>
                      <a:r>
                        <a:rPr lang="en-US" sz="1900" u="none" strike="noStrike" cap="none"/>
                        <a:t>Bogus Basin Trophy</a:t>
                      </a:r>
                      <a:endParaRPr sz="1900" b="1" i="0" u="none" strike="noStrike" cap="none">
                        <a:solidFill>
                          <a:srgbClr val="000000"/>
                        </a:solidFill>
                        <a:latin typeface="Calibri"/>
                        <a:ea typeface="Calibri"/>
                        <a:cs typeface="Calibri"/>
                        <a:sym typeface="Calibri"/>
                      </a:endParaRPr>
                    </a:p>
                  </a:txBody>
                  <a:tcPr marL="7000" marR="7000" marT="70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59800">
                <a:tc>
                  <a:txBody>
                    <a:bodyPr/>
                    <a:lstStyle/>
                    <a:p>
                      <a:pPr marL="0" marR="0" lvl="0" indent="0" algn="l" rtl="0">
                        <a:spcBef>
                          <a:spcPts val="0"/>
                        </a:spcBef>
                        <a:spcAft>
                          <a:spcPts val="0"/>
                        </a:spcAft>
                        <a:buNone/>
                      </a:pPr>
                      <a:r>
                        <a:rPr lang="en-US" sz="1200" u="none" strike="noStrike" cap="none"/>
                        <a:t>Monza High</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1</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2</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3</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4</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5</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6</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Dotty Clark</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Tota Points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Students  On Roster at the end of the 4th Race</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u="none" strike="noStrike" cap="none"/>
                        <a:t>Total Points divided by # of Racers on Roster after Race #4</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Team Average</a:t>
                      </a:r>
                      <a:endParaRPr sz="1200" b="1"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1"/>
                  </a:ext>
                </a:extLst>
              </a:tr>
              <a:tr h="271950">
                <a:tc>
                  <a:txBody>
                    <a:bodyPr/>
                    <a:lstStyle/>
                    <a:p>
                      <a:pPr marL="0" marR="0" lvl="0" indent="0" algn="l" rtl="0">
                        <a:spcBef>
                          <a:spcPts val="0"/>
                        </a:spcBef>
                        <a:spcAft>
                          <a:spcPts val="0"/>
                        </a:spcAft>
                        <a:buNone/>
                      </a:pPr>
                      <a:r>
                        <a:rPr lang="en-US" sz="1200" u="none" strike="noStrike" cap="none"/>
                        <a:t>Points</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110</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97</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115</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95</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114</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102</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124</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757</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18</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b="1" u="none" strike="noStrike" cap="none"/>
                        <a:t>757/18 = 42.05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*42</a:t>
                      </a:r>
                      <a:endParaRPr sz="1200" b="1"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2"/>
                  </a:ext>
                </a:extLst>
              </a:tr>
              <a:tr h="271950">
                <a:tc>
                  <a:txBody>
                    <a:bodyPr/>
                    <a:lstStyle/>
                    <a:p>
                      <a:pPr marL="0" marR="0" lvl="0" indent="0" algn="l" rtl="0">
                        <a:spcBef>
                          <a:spcPts val="0"/>
                        </a:spcBef>
                        <a:spcAft>
                          <a:spcPts val="0"/>
                        </a:spcAft>
                        <a:buNone/>
                      </a:pPr>
                      <a:r>
                        <a:rPr lang="en-US" sz="1200" u="none" strike="noStrike" cap="none"/>
                        <a:t>Racers</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17</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16</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19</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18</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1</a:t>
                      </a:r>
                      <a:r>
                        <a:rPr lang="en-US" sz="1200" b="1"/>
                        <a:t>8</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17</a:t>
                      </a:r>
                      <a:endParaRPr/>
                    </a:p>
                  </a:txBody>
                  <a:tcPr marL="7000" marR="7000" marT="7000" marB="0" anchor="b"/>
                </a:tc>
                <a:tc>
                  <a:txBody>
                    <a:bodyPr/>
                    <a:lstStyle/>
                    <a:p>
                      <a:pPr marL="0" marR="0" lvl="0" indent="0" algn="ctr" rtl="0">
                        <a:spcBef>
                          <a:spcPts val="0"/>
                        </a:spcBef>
                        <a:spcAft>
                          <a:spcPts val="0"/>
                        </a:spcAft>
                        <a:buNone/>
                      </a:pPr>
                      <a:r>
                        <a:rPr lang="en-US" sz="1200" u="none" strike="noStrike" cap="none"/>
                        <a:t>17</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3"/>
                  </a:ext>
                </a:extLst>
              </a:tr>
              <a:tr h="2719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4"/>
                  </a:ext>
                </a:extLst>
              </a:tr>
              <a:tr h="543925">
                <a:tc>
                  <a:txBody>
                    <a:bodyPr/>
                    <a:lstStyle/>
                    <a:p>
                      <a:pPr marL="0" marR="0" lvl="0" indent="0" algn="l" rtl="0">
                        <a:spcBef>
                          <a:spcPts val="0"/>
                        </a:spcBef>
                        <a:spcAft>
                          <a:spcPts val="0"/>
                        </a:spcAft>
                        <a:buNone/>
                      </a:pPr>
                      <a:r>
                        <a:rPr lang="en-US" sz="1200" u="none" strike="noStrike" cap="none"/>
                        <a:t>Silverstone High</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1</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2</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3</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4</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5</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Race 6</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Dotty Clark</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Total Points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u="none" strike="noStrike" cap="none"/>
                        <a:t> </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1"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5"/>
                  </a:ext>
                </a:extLst>
              </a:tr>
              <a:tr h="271950">
                <a:tc>
                  <a:txBody>
                    <a:bodyPr/>
                    <a:lstStyle/>
                    <a:p>
                      <a:pPr marL="0" marR="0" lvl="0" indent="0" algn="l" rtl="0">
                        <a:spcBef>
                          <a:spcPts val="0"/>
                        </a:spcBef>
                        <a:spcAft>
                          <a:spcPts val="0"/>
                        </a:spcAft>
                        <a:buNone/>
                      </a:pPr>
                      <a:r>
                        <a:rPr lang="en-US" sz="1200" u="none" strike="noStrike" cap="none"/>
                        <a:t>Points</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481</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513</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453</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463</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419</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433</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458</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3220</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7</a:t>
                      </a:r>
                      <a:r>
                        <a:rPr lang="en-US" sz="1200" b="1"/>
                        <a:t>7</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b="1" u="none" strike="noStrike" cap="none"/>
                        <a:t>3220/77=41.8</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42</a:t>
                      </a:r>
                      <a:endParaRPr sz="1200" b="1"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6"/>
                  </a:ext>
                </a:extLst>
              </a:tr>
              <a:tr h="271950">
                <a:tc>
                  <a:txBody>
                    <a:bodyPr/>
                    <a:lstStyle/>
                    <a:p>
                      <a:pPr marL="0" marR="0" lvl="0" indent="0" algn="l" rtl="0">
                        <a:spcBef>
                          <a:spcPts val="0"/>
                        </a:spcBef>
                        <a:spcAft>
                          <a:spcPts val="0"/>
                        </a:spcAft>
                        <a:buNone/>
                      </a:pPr>
                      <a:r>
                        <a:rPr lang="en-US" sz="1200" u="none" strike="noStrike" cap="none"/>
                        <a:t>Racers</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80</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88</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76</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74</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1" u="none" strike="noStrike" cap="none"/>
                        <a:t>77</a:t>
                      </a:r>
                      <a:endParaRPr sz="1200" b="1"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b="0" i="0" u="none" strike="noStrike" cap="none">
                          <a:solidFill>
                            <a:srgbClr val="000000"/>
                          </a:solidFill>
                          <a:latin typeface="Calibri"/>
                          <a:ea typeface="Calibri"/>
                          <a:cs typeface="Calibri"/>
                          <a:sym typeface="Calibri"/>
                        </a:rPr>
                        <a:t>73</a:t>
                      </a:r>
                      <a:endParaRPr/>
                    </a:p>
                  </a:txBody>
                  <a:tcPr marL="7000" marR="7000" marT="7000" marB="0" anchor="b"/>
                </a:tc>
                <a:tc>
                  <a:txBody>
                    <a:bodyPr/>
                    <a:lstStyle/>
                    <a:p>
                      <a:pPr marL="0" marR="0" lvl="0" indent="0" algn="ctr" rtl="0">
                        <a:spcBef>
                          <a:spcPts val="0"/>
                        </a:spcBef>
                        <a:spcAft>
                          <a:spcPts val="0"/>
                        </a:spcAft>
                        <a:buNone/>
                      </a:pPr>
                      <a:r>
                        <a:rPr lang="en-US" sz="1200" u="none" strike="noStrike" cap="none"/>
                        <a:t>69</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r>
                        <a:rPr lang="en-US" sz="1200" u="none" strike="noStrike" cap="none"/>
                        <a:t> </a:t>
                      </a:r>
                      <a:endParaRPr sz="1200" b="0"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7"/>
                  </a:ext>
                </a:extLst>
              </a:tr>
              <a:tr h="271950">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l"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tc>
                  <a:txBody>
                    <a:bodyPr/>
                    <a:lstStyle/>
                    <a:p>
                      <a:pPr marL="0" marR="0" lvl="0" indent="0" algn="ctr" rtl="0">
                        <a:spcBef>
                          <a:spcPts val="0"/>
                        </a:spcBef>
                        <a:spcAft>
                          <a:spcPts val="0"/>
                        </a:spcAft>
                        <a:buNone/>
                      </a:pPr>
                      <a:endParaRPr sz="1200" b="0" i="0" u="none" strike="noStrike" cap="none">
                        <a:solidFill>
                          <a:srgbClr val="000000"/>
                        </a:solidFill>
                        <a:latin typeface="Calibri"/>
                        <a:ea typeface="Calibri"/>
                        <a:cs typeface="Calibri"/>
                        <a:sym typeface="Calibri"/>
                      </a:endParaRPr>
                    </a:p>
                  </a:txBody>
                  <a:tcPr marL="7000" marR="7000" marT="7000" marB="0" anchor="b"/>
                </a:tc>
                <a:extLst>
                  <a:ext uri="{0D108BD9-81ED-4DB2-BD59-A6C34878D82A}">
                    <a16:rowId xmlns:a16="http://schemas.microsoft.com/office/drawing/2014/main" val="10008"/>
                  </a:ext>
                </a:extLst>
              </a:tr>
              <a:tr h="339950">
                <a:tc gridSpan="12">
                  <a:txBody>
                    <a:bodyPr/>
                    <a:lstStyle/>
                    <a:p>
                      <a:pPr marL="0" marR="0" lvl="0" indent="0" algn="ctr" rtl="0">
                        <a:spcBef>
                          <a:spcPts val="0"/>
                        </a:spcBef>
                        <a:spcAft>
                          <a:spcPts val="0"/>
                        </a:spcAft>
                        <a:buNone/>
                      </a:pPr>
                      <a:r>
                        <a:rPr lang="en-US" sz="1500" u="none" strike="noStrike" cap="none"/>
                        <a:t>Max Verstappen competes in EXP, SBI and FSI = 3 on Roster</a:t>
                      </a:r>
                      <a:endParaRPr sz="1500" b="1" i="1" u="none" strike="noStrike" cap="none">
                        <a:solidFill>
                          <a:srgbClr val="000000"/>
                        </a:solidFill>
                        <a:latin typeface="Calibri"/>
                        <a:ea typeface="Calibri"/>
                        <a:cs typeface="Calibri"/>
                        <a:sym typeface="Calibri"/>
                      </a:endParaRPr>
                    </a:p>
                  </a:txBody>
                  <a:tcPr marL="7000" marR="7000" marT="70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9"/>
                  </a:ext>
                </a:extLst>
              </a:tr>
              <a:tr h="339950">
                <a:tc gridSpan="12">
                  <a:txBody>
                    <a:bodyPr/>
                    <a:lstStyle/>
                    <a:p>
                      <a:pPr marL="0" marR="0" lvl="0" indent="0" algn="ctr" rtl="0">
                        <a:spcBef>
                          <a:spcPts val="0"/>
                        </a:spcBef>
                        <a:spcAft>
                          <a:spcPts val="0"/>
                        </a:spcAft>
                        <a:buNone/>
                      </a:pPr>
                      <a:r>
                        <a:rPr lang="en-US" sz="1500" u="none" strike="noStrike" cap="none"/>
                        <a:t>Fernando Alonso competes in SBN and NNO = 2 on Roster</a:t>
                      </a:r>
                      <a:endParaRPr/>
                    </a:p>
                    <a:p>
                      <a:pPr marL="0" marR="0" lvl="0" indent="0" algn="ctr" rtl="0">
                        <a:spcBef>
                          <a:spcPts val="0"/>
                        </a:spcBef>
                        <a:spcAft>
                          <a:spcPts val="0"/>
                        </a:spcAft>
                        <a:buNone/>
                      </a:pPr>
                      <a:r>
                        <a:rPr lang="en-US" sz="1500" b="1" i="1" u="none" strike="noStrike" cap="none">
                          <a:solidFill>
                            <a:srgbClr val="000000"/>
                          </a:solidFill>
                          <a:latin typeface="Calibri"/>
                          <a:ea typeface="Calibri"/>
                          <a:cs typeface="Calibri"/>
                          <a:sym typeface="Calibri"/>
                        </a:rPr>
                        <a:t>*Monza HS wins 42.05 vs 41.8</a:t>
                      </a:r>
                      <a:endParaRPr/>
                    </a:p>
                  </a:txBody>
                  <a:tcPr marL="7000" marR="7000" marT="700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10"/>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8">
          <a:extLst>
            <a:ext uri="{FF2B5EF4-FFF2-40B4-BE49-F238E27FC236}">
              <a16:creationId xmlns:a16="http://schemas.microsoft.com/office/drawing/2014/main" id="{238CC1E1-EEA8-0BB4-EC38-9A92166D50DF}"/>
            </a:ext>
          </a:extLst>
        </p:cNvPr>
        <p:cNvGrpSpPr/>
        <p:nvPr/>
      </p:nvGrpSpPr>
      <p:grpSpPr>
        <a:xfrm>
          <a:off x="0" y="0"/>
          <a:ext cx="0" cy="0"/>
          <a:chOff x="0" y="0"/>
          <a:chExt cx="0" cy="0"/>
        </a:xfrm>
      </p:grpSpPr>
      <p:sp>
        <p:nvSpPr>
          <p:cNvPr id="259" name="Google Shape;259;p24">
            <a:extLst>
              <a:ext uri="{FF2B5EF4-FFF2-40B4-BE49-F238E27FC236}">
                <a16:creationId xmlns:a16="http://schemas.microsoft.com/office/drawing/2014/main" id="{8FC30242-9D16-7188-B332-135DEAA0464A}"/>
              </a:ext>
            </a:extLst>
          </p:cNvPr>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Dotty Clark Bib Seeding</a:t>
            </a:r>
            <a:endParaRPr dirty="0"/>
          </a:p>
        </p:txBody>
      </p:sp>
      <p:sp>
        <p:nvSpPr>
          <p:cNvPr id="260" name="Google Shape;260;p24">
            <a:extLst>
              <a:ext uri="{FF2B5EF4-FFF2-40B4-BE49-F238E27FC236}">
                <a16:creationId xmlns:a16="http://schemas.microsoft.com/office/drawing/2014/main" id="{F78984FA-3789-26A6-AC64-FDBA4046EBF9}"/>
              </a:ext>
            </a:extLst>
          </p:cNvPr>
          <p:cNvSpPr txBox="1">
            <a:spLocks noGrp="1"/>
          </p:cNvSpPr>
          <p:nvPr>
            <p:ph type="body" idx="1"/>
          </p:nvPr>
        </p:nvSpPr>
        <p:spPr>
          <a:xfrm>
            <a:off x="152400" y="1100628"/>
            <a:ext cx="8686800" cy="3852372"/>
          </a:xfrm>
          <a:prstGeom prst="rect">
            <a:avLst/>
          </a:prstGeom>
          <a:noFill/>
          <a:ln>
            <a:noFill/>
          </a:ln>
        </p:spPr>
        <p:txBody>
          <a:bodyPr spcFirstLastPara="1" wrap="square" lIns="91425" tIns="45700" rIns="91425" bIns="45700" anchor="t" anchorCtr="0">
            <a:normAutofit/>
          </a:bodyPr>
          <a:lstStyle/>
          <a:p>
            <a:pPr marL="342900" lvl="0" indent="-342900" algn="l" rtl="0">
              <a:spcBef>
                <a:spcPts val="800"/>
              </a:spcBef>
              <a:spcAft>
                <a:spcPts val="0"/>
              </a:spcAft>
              <a:buClr>
                <a:schemeClr val="dk1"/>
              </a:buClr>
              <a:buSzPts val="1800"/>
              <a:buFont typeface="Arial" panose="020B0604020202020204" pitchFamily="34" charset="0"/>
              <a:buChar char="•"/>
            </a:pPr>
            <a:r>
              <a:rPr lang="en-US" sz="1800" dirty="0"/>
              <a:t>Racers who have participated in 6 events in that discipline go first followed by those with  5, 4 and 3 races.</a:t>
            </a:r>
          </a:p>
          <a:p>
            <a:pPr marL="800100" lvl="1">
              <a:spcBef>
                <a:spcPts val="800"/>
              </a:spcBef>
              <a:buClr>
                <a:schemeClr val="dk1"/>
              </a:buClr>
              <a:buFont typeface="Arial" panose="020B0604020202020204" pitchFamily="34" charset="0"/>
              <a:buChar char="•"/>
            </a:pPr>
            <a:r>
              <a:rPr lang="en-US" sz="1800" b="1" dirty="0"/>
              <a:t>A student with the fastest average time of the 6 races goes first followed in order after that.</a:t>
            </a:r>
          </a:p>
          <a:p>
            <a:pPr marL="342900">
              <a:buFont typeface="Arial" panose="020B0604020202020204" pitchFamily="34" charset="0"/>
              <a:buChar char="•"/>
            </a:pPr>
            <a:r>
              <a:rPr lang="en-US" sz="1800" dirty="0"/>
              <a:t>Female Racers go first using the same criteria for seeding</a:t>
            </a:r>
          </a:p>
          <a:p>
            <a:pPr marL="342900">
              <a:buFont typeface="Arial" panose="020B0604020202020204" pitchFamily="34" charset="0"/>
              <a:buChar char="•"/>
            </a:pPr>
            <a:r>
              <a:rPr lang="en-US" sz="1800" dirty="0"/>
              <a:t>If you have racers competing in multiple events allow them to go ahead of other racers.  You can identify them as they will have multiple bibs.</a:t>
            </a:r>
          </a:p>
          <a:p>
            <a:pPr marL="457200" lvl="1" indent="0">
              <a:spcBef>
                <a:spcPts val="800"/>
              </a:spcBef>
              <a:buClr>
                <a:schemeClr val="dk1"/>
              </a:buClr>
              <a:buNone/>
            </a:pPr>
            <a:endParaRPr sz="1800" b="0" dirty="0"/>
          </a:p>
          <a:p>
            <a:pPr marL="342900" lvl="0" indent="-241300" algn="l" rtl="0">
              <a:spcBef>
                <a:spcPts val="800"/>
              </a:spcBef>
              <a:spcAft>
                <a:spcPts val="0"/>
              </a:spcAft>
              <a:buClr>
                <a:schemeClr val="dk1"/>
              </a:buClr>
              <a:buSzPts val="1600"/>
              <a:buFont typeface="Arial"/>
              <a:buNone/>
            </a:pPr>
            <a:endParaRPr dirty="0"/>
          </a:p>
        </p:txBody>
      </p:sp>
    </p:spTree>
    <p:extLst>
      <p:ext uri="{BB962C8B-B14F-4D97-AF65-F5344CB8AC3E}">
        <p14:creationId xmlns:p14="http://schemas.microsoft.com/office/powerpoint/2010/main" val="10922028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2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Day Passes and Discounts</a:t>
            </a:r>
            <a:endParaRPr dirty="0"/>
          </a:p>
        </p:txBody>
      </p:sp>
      <p:sp>
        <p:nvSpPr>
          <p:cNvPr id="272" name="Google Shape;272;p26"/>
          <p:cNvSpPr txBox="1">
            <a:spLocks noGrp="1"/>
          </p:cNvSpPr>
          <p:nvPr>
            <p:ph type="body" idx="1"/>
          </p:nvPr>
        </p:nvSpPr>
        <p:spPr>
          <a:xfrm>
            <a:off x="822960" y="1100628"/>
            <a:ext cx="7520940" cy="3579849"/>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lgn="l" rtl="0">
              <a:spcBef>
                <a:spcPts val="0"/>
              </a:spcBef>
              <a:spcAft>
                <a:spcPts val="0"/>
              </a:spcAft>
              <a:buClr>
                <a:schemeClr val="dk1"/>
              </a:buClr>
              <a:buSzPct val="100000"/>
              <a:buNone/>
            </a:pPr>
            <a:r>
              <a:rPr lang="en-US" sz="2400" b="0" dirty="0"/>
              <a:t>Mountain Passes $29.00/day (plus tax) $30.74 including tax</a:t>
            </a:r>
          </a:p>
          <a:p>
            <a:pPr marL="342900" lvl="0" indent="-342900" algn="l" rtl="0">
              <a:spcBef>
                <a:spcPts val="0"/>
              </a:spcBef>
              <a:spcAft>
                <a:spcPts val="0"/>
              </a:spcAft>
              <a:buClr>
                <a:schemeClr val="dk1"/>
              </a:buClr>
              <a:buSzPct val="100000"/>
              <a:buNone/>
            </a:pPr>
            <a:r>
              <a:rPr lang="en-US" sz="2400" b="0" dirty="0"/>
              <a:t>Students on the school roster are guaranteed a lift ticket on race days</a:t>
            </a:r>
            <a:endParaRPr lang="en-US" dirty="0"/>
          </a:p>
          <a:p>
            <a:pPr marL="342900" lvl="0" indent="-342900" algn="l" rtl="0">
              <a:spcBef>
                <a:spcPts val="800"/>
              </a:spcBef>
              <a:spcAft>
                <a:spcPts val="0"/>
              </a:spcAft>
              <a:buClr>
                <a:schemeClr val="dk1"/>
              </a:buClr>
              <a:buSzPct val="100000"/>
              <a:buNone/>
            </a:pPr>
            <a:r>
              <a:rPr lang="en-US" sz="2400" b="0" dirty="0"/>
              <a:t>This day pass is good from Open to Close on the mountain</a:t>
            </a:r>
          </a:p>
          <a:p>
            <a:pPr marL="342900" lvl="0" indent="-342900" algn="l" rtl="0">
              <a:spcBef>
                <a:spcPts val="800"/>
              </a:spcBef>
              <a:spcAft>
                <a:spcPts val="0"/>
              </a:spcAft>
              <a:buClr>
                <a:schemeClr val="dk1"/>
              </a:buClr>
              <a:buSzPct val="100000"/>
              <a:buFont typeface="Arial" panose="020B0604020202020204" pitchFamily="34" charset="0"/>
              <a:buChar char="•"/>
            </a:pPr>
            <a:r>
              <a:rPr lang="en-US" sz="2400" b="0" dirty="0"/>
              <a:t>All Day Passes will be purchased on-line</a:t>
            </a:r>
          </a:p>
          <a:p>
            <a:pPr marL="342900" lvl="0" indent="-342900" algn="l" rtl="0">
              <a:spcBef>
                <a:spcPts val="800"/>
              </a:spcBef>
              <a:spcAft>
                <a:spcPts val="0"/>
              </a:spcAft>
              <a:buClr>
                <a:schemeClr val="dk1"/>
              </a:buClr>
              <a:buSzPct val="100000"/>
              <a:buFont typeface="Arial" panose="020B0604020202020204" pitchFamily="34" charset="0"/>
              <a:buChar char="•"/>
            </a:pPr>
            <a:endParaRPr dirty="0"/>
          </a:p>
          <a:p>
            <a:pPr marL="342900" lvl="0" indent="-342900" algn="l" rtl="0">
              <a:spcBef>
                <a:spcPts val="800"/>
              </a:spcBef>
              <a:spcAft>
                <a:spcPts val="0"/>
              </a:spcAft>
              <a:buClr>
                <a:schemeClr val="dk1"/>
              </a:buClr>
              <a:buSzPct val="100000"/>
              <a:buNone/>
            </a:pPr>
            <a:r>
              <a:rPr lang="en-US" sz="2400" b="0" dirty="0"/>
              <a:t>Rental packages (not individual pieces of equipment) $4.00 off.</a:t>
            </a:r>
            <a:endParaRPr dirty="0"/>
          </a:p>
          <a:p>
            <a:pPr marL="342900" lvl="0" indent="-342900" algn="l" rtl="0">
              <a:spcBef>
                <a:spcPts val="800"/>
              </a:spcBef>
              <a:spcAft>
                <a:spcPts val="0"/>
              </a:spcAft>
              <a:buClr>
                <a:schemeClr val="dk1"/>
              </a:buClr>
              <a:buSzPct val="100000"/>
              <a:buNone/>
            </a:pPr>
            <a:r>
              <a:rPr lang="en-US" b="0" dirty="0"/>
              <a:t>Rental Pricing is listed on the Bogus Basin website</a:t>
            </a:r>
            <a:endParaRPr dirty="0"/>
          </a:p>
          <a:p>
            <a:pPr marL="342900" lvl="0" indent="-342900" algn="l" rtl="0">
              <a:spcBef>
                <a:spcPts val="800"/>
              </a:spcBef>
              <a:spcAft>
                <a:spcPts val="0"/>
              </a:spcAft>
              <a:buClr>
                <a:schemeClr val="dk1"/>
              </a:buClr>
              <a:buSzPct val="100000"/>
              <a:buNone/>
            </a:pPr>
            <a:r>
              <a:rPr lang="en-US" sz="2100" i="1" dirty="0"/>
              <a:t>Students with financial difficulties can get free rental gear.  Contact John Foley</a:t>
            </a:r>
            <a:endParaRPr dirty="0"/>
          </a:p>
          <a:p>
            <a:pPr marL="342900" lvl="0" indent="-342900" algn="l" rtl="0">
              <a:spcBef>
                <a:spcPts val="800"/>
              </a:spcBef>
              <a:spcAft>
                <a:spcPts val="0"/>
              </a:spcAft>
              <a:buClr>
                <a:schemeClr val="dk1"/>
              </a:buClr>
              <a:buSzPct val="100000"/>
              <a:buFont typeface="Arial"/>
              <a:buChar char="•"/>
            </a:pPr>
            <a:r>
              <a:rPr lang="en-US" sz="2400" b="0" dirty="0"/>
              <a:t> </a:t>
            </a:r>
            <a:r>
              <a:rPr lang="en-US" sz="2400" dirty="0"/>
              <a:t>Nordic</a:t>
            </a:r>
            <a:r>
              <a:rPr lang="en-US" sz="2400" b="0" dirty="0"/>
              <a:t>  </a:t>
            </a:r>
            <a:endParaRPr dirty="0"/>
          </a:p>
          <a:p>
            <a:pPr marL="402336" lvl="2" indent="-164591" algn="l" rtl="0">
              <a:spcBef>
                <a:spcPts val="300"/>
              </a:spcBef>
              <a:spcAft>
                <a:spcPts val="0"/>
              </a:spcAft>
              <a:buSzPct val="100000"/>
              <a:buFont typeface="Arial"/>
              <a:buChar char="•"/>
            </a:pPr>
            <a:r>
              <a:rPr lang="en-US" sz="2400" dirty="0"/>
              <a:t>Season Pass holders can add Nordic for $25.00</a:t>
            </a:r>
            <a:endParaRPr sz="2400" b="0" dirty="0"/>
          </a:p>
          <a:p>
            <a:pPr marL="402336" lvl="2" indent="-164591" algn="l" rtl="0">
              <a:spcBef>
                <a:spcPts val="300"/>
              </a:spcBef>
              <a:spcAft>
                <a:spcPts val="0"/>
              </a:spcAft>
              <a:buSzPct val="100000"/>
              <a:buFont typeface="Arial"/>
              <a:buChar char="•"/>
            </a:pPr>
            <a:r>
              <a:rPr lang="en-US" sz="2400" dirty="0"/>
              <a:t>$5.00 per race on individual race basis.</a:t>
            </a:r>
            <a:endParaRPr dirty="0"/>
          </a:p>
          <a:p>
            <a:pPr marL="402336" lvl="2" indent="-164591" algn="l" rtl="0">
              <a:spcBef>
                <a:spcPts val="300"/>
              </a:spcBef>
              <a:spcAft>
                <a:spcPts val="0"/>
              </a:spcAft>
              <a:buSzPct val="100000"/>
              <a:buFont typeface="Arial"/>
              <a:buChar char="•"/>
            </a:pPr>
            <a:r>
              <a:rPr lang="en-US" sz="2400" dirty="0"/>
              <a:t>Rental gear is free for race only</a:t>
            </a:r>
            <a:endParaRPr dirty="0"/>
          </a:p>
          <a:p>
            <a:pPr marL="402336" lvl="2" indent="-164591" algn="l" rtl="0">
              <a:spcBef>
                <a:spcPts val="300"/>
              </a:spcBef>
              <a:spcAft>
                <a:spcPts val="0"/>
              </a:spcAft>
              <a:buSzPct val="100000"/>
              <a:buFont typeface="Arial"/>
              <a:buChar char="•"/>
            </a:pPr>
            <a:r>
              <a:rPr lang="en-US" sz="2400" b="0" dirty="0"/>
              <a:t>We </a:t>
            </a:r>
            <a:r>
              <a:rPr lang="en-US" sz="2400" dirty="0"/>
              <a:t>have plenty of Nordic gear this year</a:t>
            </a:r>
            <a:endParaRPr sz="2400" b="0" dirty="0"/>
          </a:p>
          <a:p>
            <a:pPr marL="342900" lvl="0" indent="-342900" algn="l" rtl="0">
              <a:spcBef>
                <a:spcPts val="800"/>
              </a:spcBef>
              <a:spcAft>
                <a:spcPts val="0"/>
              </a:spcAft>
              <a:buClr>
                <a:schemeClr val="dk1"/>
              </a:buClr>
              <a:buSzPct val="100000"/>
              <a:buNone/>
            </a:pPr>
            <a:r>
              <a:rPr lang="en-US" sz="2400" b="0"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72">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72">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72">
                                            <p:txEl>
                                              <p:pRg st="11" end="1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72">
                                            <p:txEl>
                                              <p:pRg st="12" end="1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72">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0">
          <a:extLst>
            <a:ext uri="{FF2B5EF4-FFF2-40B4-BE49-F238E27FC236}">
              <a16:creationId xmlns:a16="http://schemas.microsoft.com/office/drawing/2014/main" id="{94944420-6ED9-B889-DDF4-45160D744562}"/>
            </a:ext>
          </a:extLst>
        </p:cNvPr>
        <p:cNvGrpSpPr/>
        <p:nvPr/>
      </p:nvGrpSpPr>
      <p:grpSpPr>
        <a:xfrm>
          <a:off x="0" y="0"/>
          <a:ext cx="0" cy="0"/>
          <a:chOff x="0" y="0"/>
          <a:chExt cx="0" cy="0"/>
        </a:xfrm>
      </p:grpSpPr>
      <p:sp>
        <p:nvSpPr>
          <p:cNvPr id="271" name="Google Shape;271;p26">
            <a:extLst>
              <a:ext uri="{FF2B5EF4-FFF2-40B4-BE49-F238E27FC236}">
                <a16:creationId xmlns:a16="http://schemas.microsoft.com/office/drawing/2014/main" id="{69EB1C5E-0F98-2CB6-84A7-E1E2A78AE94F}"/>
              </a:ext>
            </a:extLst>
          </p:cNvPr>
          <p:cNvSpPr txBox="1">
            <a:spLocks noGrp="1"/>
          </p:cNvSpPr>
          <p:nvPr>
            <p:ph type="title"/>
          </p:nvPr>
        </p:nvSpPr>
        <p:spPr>
          <a:xfrm>
            <a:off x="811530" y="172473"/>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Day Passes and Discounts</a:t>
            </a:r>
            <a:endParaRPr dirty="0"/>
          </a:p>
        </p:txBody>
      </p:sp>
      <p:sp>
        <p:nvSpPr>
          <p:cNvPr id="272" name="Google Shape;272;p26">
            <a:extLst>
              <a:ext uri="{FF2B5EF4-FFF2-40B4-BE49-F238E27FC236}">
                <a16:creationId xmlns:a16="http://schemas.microsoft.com/office/drawing/2014/main" id="{04D8A68C-6EE7-D39F-569F-0005442BF94D}"/>
              </a:ext>
            </a:extLst>
          </p:cNvPr>
          <p:cNvSpPr txBox="1">
            <a:spLocks noGrp="1"/>
          </p:cNvSpPr>
          <p:nvPr>
            <p:ph type="body" idx="1"/>
          </p:nvPr>
        </p:nvSpPr>
        <p:spPr>
          <a:xfrm>
            <a:off x="822960" y="914400"/>
            <a:ext cx="7520940" cy="3766077"/>
          </a:xfrm>
          <a:prstGeom prst="rect">
            <a:avLst/>
          </a:prstGeom>
          <a:noFill/>
          <a:ln>
            <a:noFill/>
          </a:ln>
        </p:spPr>
        <p:txBody>
          <a:bodyPr spcFirstLastPara="1" wrap="square" lIns="91425" tIns="45700" rIns="91425" bIns="45700" anchor="t" anchorCtr="0">
            <a:normAutofit fontScale="70000" lnSpcReduction="20000"/>
          </a:bodyPr>
          <a:lstStyle/>
          <a:p>
            <a:pPr marL="342900" lvl="0" indent="-342900" algn="l" rtl="0">
              <a:spcBef>
                <a:spcPts val="0"/>
              </a:spcBef>
              <a:spcAft>
                <a:spcPts val="0"/>
              </a:spcAft>
              <a:buClr>
                <a:schemeClr val="dk1"/>
              </a:buClr>
              <a:buSzPct val="100000"/>
              <a:buNone/>
            </a:pPr>
            <a:r>
              <a:rPr lang="en-US" sz="2400" dirty="0"/>
              <a:t>Mountain Passes $29.00/day (plus tax) $30.74 including tax  </a:t>
            </a:r>
          </a:p>
          <a:p>
            <a:pPr marL="342900" lvl="0" indent="-342900" algn="l" rtl="0">
              <a:spcBef>
                <a:spcPts val="0"/>
              </a:spcBef>
              <a:spcAft>
                <a:spcPts val="0"/>
              </a:spcAft>
              <a:buClr>
                <a:schemeClr val="dk1"/>
              </a:buClr>
              <a:buSzPct val="100000"/>
              <a:buNone/>
            </a:pPr>
            <a:endParaRPr lang="en-US" sz="2400" dirty="0"/>
          </a:p>
          <a:p>
            <a:pPr marL="800100" lvl="1">
              <a:spcBef>
                <a:spcPts val="0"/>
              </a:spcBef>
              <a:buClr>
                <a:schemeClr val="dk1"/>
              </a:buClr>
              <a:buSzPct val="100000"/>
              <a:buFont typeface="Arial" panose="020B0604020202020204" pitchFamily="34" charset="0"/>
              <a:buChar char="•"/>
            </a:pPr>
            <a:r>
              <a:rPr lang="en-US" sz="2400" b="0" dirty="0"/>
              <a:t>Students on the school roster are guaranteed a </a:t>
            </a:r>
            <a:r>
              <a:rPr lang="en-US" sz="2400" dirty="0"/>
              <a:t>day pass</a:t>
            </a:r>
            <a:r>
              <a:rPr lang="en-US" sz="2400" b="0" dirty="0"/>
              <a:t> on race days</a:t>
            </a:r>
            <a:endParaRPr lang="en-US" dirty="0"/>
          </a:p>
          <a:p>
            <a:pPr marL="800100" lvl="1">
              <a:spcBef>
                <a:spcPts val="800"/>
              </a:spcBef>
              <a:buClr>
                <a:schemeClr val="dk1"/>
              </a:buClr>
              <a:buSzPct val="100000"/>
              <a:buFont typeface="Arial" panose="020B0604020202020204" pitchFamily="34" charset="0"/>
              <a:buChar char="•"/>
            </a:pPr>
            <a:r>
              <a:rPr lang="en-US" sz="2400" b="0" dirty="0"/>
              <a:t>This day pass is good from Open to Close on the mountain</a:t>
            </a:r>
          </a:p>
          <a:p>
            <a:pPr marL="342900" lvl="0" indent="-342900" algn="l" rtl="0">
              <a:spcBef>
                <a:spcPts val="800"/>
              </a:spcBef>
              <a:spcAft>
                <a:spcPts val="0"/>
              </a:spcAft>
              <a:buClr>
                <a:schemeClr val="dk1"/>
              </a:buClr>
              <a:buSzPct val="100000"/>
              <a:buFont typeface="Arial" panose="020B0604020202020204" pitchFamily="34" charset="0"/>
              <a:buChar char="•"/>
            </a:pPr>
            <a:r>
              <a:rPr lang="en-US" sz="2400" dirty="0"/>
              <a:t>All Day Passes will be purchased on-line</a:t>
            </a:r>
          </a:p>
          <a:p>
            <a:pPr marL="800100" lvl="1">
              <a:spcBef>
                <a:spcPts val="800"/>
              </a:spcBef>
              <a:buClr>
                <a:schemeClr val="dk1"/>
              </a:buClr>
              <a:buSzPct val="100000"/>
              <a:buFont typeface="Arial" panose="020B0604020202020204" pitchFamily="34" charset="0"/>
              <a:buChar char="•"/>
            </a:pPr>
            <a:r>
              <a:rPr lang="en-US" sz="2400" b="0" dirty="0"/>
              <a:t>Parents of students without a Season Pass will be emailed a link that will be used to enable you to purchase tickets for School Race Program Days at the reduced price.</a:t>
            </a:r>
          </a:p>
          <a:p>
            <a:pPr marL="800100" lvl="1">
              <a:spcBef>
                <a:spcPts val="800"/>
              </a:spcBef>
              <a:buClr>
                <a:schemeClr val="dk1"/>
              </a:buClr>
              <a:buSzPct val="100000"/>
              <a:buFont typeface="Arial" panose="020B0604020202020204" pitchFamily="34" charset="0"/>
              <a:buChar char="•"/>
            </a:pPr>
            <a:r>
              <a:rPr lang="en-US" sz="2400" dirty="0"/>
              <a:t>Plan on spending up to 15 minutes registering on the Bogus Basin website when setting up your account </a:t>
            </a:r>
          </a:p>
          <a:p>
            <a:pPr marL="1257300" lvl="2">
              <a:spcBef>
                <a:spcPts val="800"/>
              </a:spcBef>
              <a:buClr>
                <a:schemeClr val="dk1"/>
              </a:buClr>
              <a:buSzPct val="100000"/>
              <a:buFont typeface="Arial" panose="020B0604020202020204" pitchFamily="34" charset="0"/>
              <a:buChar char="•"/>
            </a:pPr>
            <a:r>
              <a:rPr lang="en-US" sz="2400" b="0" dirty="0"/>
              <a:t>After you register you will be able to reload your student's media card/day pass, and it will be much faster</a:t>
            </a:r>
          </a:p>
          <a:p>
            <a:pPr marL="914400" lvl="2" indent="0">
              <a:spcBef>
                <a:spcPts val="800"/>
              </a:spcBef>
              <a:buClr>
                <a:schemeClr val="dk1"/>
              </a:buClr>
              <a:buSzPct val="100000"/>
              <a:buNone/>
            </a:pPr>
            <a:r>
              <a:rPr lang="en-US" sz="2400" dirty="0"/>
              <a:t>.</a:t>
            </a:r>
            <a:endParaRPr lang="en-US" sz="2400" b="0" dirty="0"/>
          </a:p>
          <a:p>
            <a:pPr marL="1257300" lvl="2">
              <a:spcBef>
                <a:spcPts val="800"/>
              </a:spcBef>
              <a:buClr>
                <a:schemeClr val="dk1"/>
              </a:buClr>
              <a:buSzPct val="100000"/>
              <a:buFont typeface="Arial" panose="020B0604020202020204" pitchFamily="34" charset="0"/>
              <a:buChar char="•"/>
            </a:pPr>
            <a:endParaRPr lang="en-US" sz="2400" b="0" dirty="0"/>
          </a:p>
          <a:p>
            <a:pPr marL="457200" lvl="1" indent="0">
              <a:spcBef>
                <a:spcPts val="800"/>
              </a:spcBef>
              <a:buClr>
                <a:schemeClr val="dk1"/>
              </a:buClr>
              <a:buSzPct val="100000"/>
              <a:buNone/>
            </a:pPr>
            <a:endParaRPr lang="en-US" sz="2400" b="0" dirty="0"/>
          </a:p>
          <a:p>
            <a:pPr marL="342900" lvl="0" indent="-342900" algn="l" rtl="0">
              <a:spcBef>
                <a:spcPts val="800"/>
              </a:spcBef>
              <a:spcAft>
                <a:spcPts val="0"/>
              </a:spcAft>
              <a:buClr>
                <a:schemeClr val="dk1"/>
              </a:buClr>
              <a:buSzPct val="100000"/>
              <a:buFont typeface="Arial" panose="020B0604020202020204" pitchFamily="34" charset="0"/>
              <a:buChar char="•"/>
            </a:pPr>
            <a:endParaRPr dirty="0"/>
          </a:p>
          <a:p>
            <a:pPr marL="342900" lvl="0" indent="-342900" algn="l" rtl="0">
              <a:spcBef>
                <a:spcPts val="800"/>
              </a:spcBef>
              <a:spcAft>
                <a:spcPts val="0"/>
              </a:spcAft>
              <a:buClr>
                <a:schemeClr val="dk1"/>
              </a:buClr>
              <a:buSzPct val="100000"/>
              <a:buNone/>
            </a:pPr>
            <a:endParaRPr dirty="0"/>
          </a:p>
        </p:txBody>
      </p:sp>
    </p:spTree>
    <p:extLst>
      <p:ext uri="{BB962C8B-B14F-4D97-AF65-F5344CB8AC3E}">
        <p14:creationId xmlns:p14="http://schemas.microsoft.com/office/powerpoint/2010/main" val="82364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7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7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70">
          <a:extLst>
            <a:ext uri="{FF2B5EF4-FFF2-40B4-BE49-F238E27FC236}">
              <a16:creationId xmlns:a16="http://schemas.microsoft.com/office/drawing/2014/main" id="{5005FC16-EFFA-C6C5-635E-E947B45830F9}"/>
            </a:ext>
          </a:extLst>
        </p:cNvPr>
        <p:cNvGrpSpPr/>
        <p:nvPr/>
      </p:nvGrpSpPr>
      <p:grpSpPr>
        <a:xfrm>
          <a:off x="0" y="0"/>
          <a:ext cx="0" cy="0"/>
          <a:chOff x="0" y="0"/>
          <a:chExt cx="0" cy="0"/>
        </a:xfrm>
      </p:grpSpPr>
      <p:sp>
        <p:nvSpPr>
          <p:cNvPr id="271" name="Google Shape;271;p26">
            <a:extLst>
              <a:ext uri="{FF2B5EF4-FFF2-40B4-BE49-F238E27FC236}">
                <a16:creationId xmlns:a16="http://schemas.microsoft.com/office/drawing/2014/main" id="{49807DB1-63F2-C2B0-ED30-FA80D3259695}"/>
              </a:ext>
            </a:extLst>
          </p:cNvPr>
          <p:cNvSpPr txBox="1">
            <a:spLocks noGrp="1"/>
          </p:cNvSpPr>
          <p:nvPr>
            <p:ph type="title"/>
          </p:nvPr>
        </p:nvSpPr>
        <p:spPr>
          <a:xfrm>
            <a:off x="811530" y="172473"/>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Day Pass Media/Card Information</a:t>
            </a:r>
            <a:endParaRPr dirty="0"/>
          </a:p>
        </p:txBody>
      </p:sp>
      <p:sp>
        <p:nvSpPr>
          <p:cNvPr id="272" name="Google Shape;272;p26">
            <a:extLst>
              <a:ext uri="{FF2B5EF4-FFF2-40B4-BE49-F238E27FC236}">
                <a16:creationId xmlns:a16="http://schemas.microsoft.com/office/drawing/2014/main" id="{A14FD2DA-2701-E477-B20F-87196576922E}"/>
              </a:ext>
            </a:extLst>
          </p:cNvPr>
          <p:cNvSpPr txBox="1">
            <a:spLocks noGrp="1"/>
          </p:cNvSpPr>
          <p:nvPr>
            <p:ph type="body" idx="1"/>
          </p:nvPr>
        </p:nvSpPr>
        <p:spPr>
          <a:xfrm>
            <a:off x="822960" y="914400"/>
            <a:ext cx="7520940" cy="3766077"/>
          </a:xfrm>
          <a:prstGeom prst="rect">
            <a:avLst/>
          </a:prstGeom>
          <a:noFill/>
          <a:ln>
            <a:noFill/>
          </a:ln>
        </p:spPr>
        <p:txBody>
          <a:bodyPr spcFirstLastPara="1" wrap="square" lIns="91425" tIns="45700" rIns="91425" bIns="45700" anchor="t" anchorCtr="0">
            <a:normAutofit fontScale="70000" lnSpcReduction="20000"/>
          </a:bodyPr>
          <a:lstStyle/>
          <a:p>
            <a:r>
              <a:rPr lang="en-US" dirty="0"/>
              <a:t>Online Ticket Purchase &amp; Redemption Process</a:t>
            </a:r>
            <a:endParaRPr lang="en-US" b="0" dirty="0"/>
          </a:p>
          <a:p>
            <a:r>
              <a:rPr lang="en-US" dirty="0"/>
              <a:t>Step 1: Purchase tickets online</a:t>
            </a:r>
            <a:br>
              <a:rPr lang="en-US" b="0" dirty="0"/>
            </a:br>
            <a:r>
              <a:rPr lang="en-US" b="0" dirty="0"/>
              <a:t>You’ll receive a secure URL at a later date. From that link you will:</a:t>
            </a:r>
          </a:p>
          <a:p>
            <a:r>
              <a:rPr lang="en-US" b="0" dirty="0"/>
              <a:t>Create a guest profile and upload a photo</a:t>
            </a:r>
          </a:p>
          <a:p>
            <a:r>
              <a:rPr lang="en-US" b="0" dirty="0"/>
              <a:t>Select ticket quantity and dates</a:t>
            </a:r>
          </a:p>
          <a:p>
            <a:r>
              <a:rPr lang="en-US" b="0" dirty="0"/>
              <a:t>Sign the waiver</a:t>
            </a:r>
          </a:p>
          <a:p>
            <a:r>
              <a:rPr lang="en-US" b="0" dirty="0"/>
              <a:t>Complete your purchase</a:t>
            </a:r>
          </a:p>
          <a:p>
            <a:r>
              <a:rPr lang="en-US" dirty="0"/>
              <a:t>Step 2: Save your confirmation email</a:t>
            </a:r>
            <a:br>
              <a:rPr lang="en-US" b="0" dirty="0"/>
            </a:br>
            <a:r>
              <a:rPr lang="en-US" b="0" dirty="0"/>
              <a:t>The confirmation email includes your receipt and a QR code. Make sure you can access the QR code when you’re on the mountain, either printed or saved on your device (cell service can be untrustworthy).</a:t>
            </a:r>
          </a:p>
          <a:p>
            <a:r>
              <a:rPr lang="en-US" dirty="0"/>
              <a:t>Step 3: Pick up your ticket</a:t>
            </a:r>
            <a:br>
              <a:rPr lang="en-US" b="0" dirty="0"/>
            </a:br>
            <a:r>
              <a:rPr lang="en-US" b="0" dirty="0"/>
              <a:t>Location: </a:t>
            </a:r>
            <a:r>
              <a:rPr lang="en-US" dirty="0"/>
              <a:t>ICCU Plaza in the Bogus Creek Base Area, formerly Simplot Lodge</a:t>
            </a:r>
            <a:endParaRPr lang="en-US" b="0" dirty="0"/>
          </a:p>
          <a:p>
            <a:r>
              <a:rPr lang="en-US" dirty="0"/>
              <a:t>Get Ticket</a:t>
            </a:r>
            <a:endParaRPr lang="en-US" b="0" dirty="0"/>
          </a:p>
          <a:p>
            <a:r>
              <a:rPr lang="en-US" b="0" dirty="0"/>
              <a:t>Scan your QR code at the kiosk/Pub.</a:t>
            </a:r>
          </a:p>
          <a:p>
            <a:r>
              <a:rPr lang="en-US" b="0" dirty="0"/>
              <a:t>Collect your ticket from the kiosk.</a:t>
            </a:r>
          </a:p>
          <a:p>
            <a:r>
              <a:rPr lang="en-US" b="0" dirty="0"/>
              <a:t>Enjoy the mountain!</a:t>
            </a:r>
          </a:p>
          <a:p>
            <a:pPr marL="342900" lvl="0" indent="-342900" algn="l" rtl="0">
              <a:spcBef>
                <a:spcPts val="800"/>
              </a:spcBef>
              <a:spcAft>
                <a:spcPts val="0"/>
              </a:spcAft>
              <a:buClr>
                <a:schemeClr val="dk1"/>
              </a:buClr>
              <a:buSzPct val="100000"/>
              <a:buNone/>
            </a:pPr>
            <a:endParaRPr dirty="0"/>
          </a:p>
        </p:txBody>
      </p:sp>
    </p:spTree>
    <p:extLst>
      <p:ext uri="{BB962C8B-B14F-4D97-AF65-F5344CB8AC3E}">
        <p14:creationId xmlns:p14="http://schemas.microsoft.com/office/powerpoint/2010/main" val="23631758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3"/>
          <p:cNvSpPr txBox="1">
            <a:spLocks noGrp="1"/>
          </p:cNvSpPr>
          <p:nvPr>
            <p:ph type="title"/>
          </p:nvPr>
        </p:nvSpPr>
        <p:spPr>
          <a:xfrm>
            <a:off x="609600" y="253280"/>
            <a:ext cx="7521000" cy="8289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Libre Franklin Medium"/>
              <a:buNone/>
            </a:pPr>
            <a:r>
              <a:rPr lang="en-US" sz="2400" b="1" dirty="0"/>
              <a:t>	THE PROGRAM’S PHILOSOPHY HAS              THREE GOALS:</a:t>
            </a:r>
            <a:endParaRPr sz="2400" dirty="0"/>
          </a:p>
        </p:txBody>
      </p:sp>
      <p:sp>
        <p:nvSpPr>
          <p:cNvPr id="124" name="Google Shape;124;p3"/>
          <p:cNvSpPr txBox="1">
            <a:spLocks noGrp="1"/>
          </p:cNvSpPr>
          <p:nvPr>
            <p:ph type="body" idx="1"/>
          </p:nvPr>
        </p:nvSpPr>
        <p:spPr>
          <a:xfrm>
            <a:off x="762000" y="1219200"/>
            <a:ext cx="7520940" cy="3505200"/>
          </a:xfrm>
          <a:prstGeom prst="rect">
            <a:avLst/>
          </a:prstGeom>
          <a:noFill/>
          <a:ln>
            <a:noFill/>
          </a:ln>
        </p:spPr>
        <p:txBody>
          <a:bodyPr spcFirstLastPara="1" wrap="square" lIns="91425" tIns="45700" rIns="91425" bIns="45700" anchor="t" anchorCtr="0">
            <a:noAutofit/>
          </a:bodyPr>
          <a:lstStyle/>
          <a:p>
            <a:pPr marL="457200" lvl="0" indent="-457200" algn="l" rtl="0">
              <a:spcBef>
                <a:spcPts val="0"/>
              </a:spcBef>
              <a:spcAft>
                <a:spcPts val="0"/>
              </a:spcAft>
              <a:buClr>
                <a:schemeClr val="dk1"/>
              </a:buClr>
              <a:buSzPts val="2400"/>
              <a:buFont typeface="Libre Franklin Medium"/>
              <a:buAutoNum type="arabicPeriod"/>
            </a:pPr>
            <a:r>
              <a:rPr lang="en-US" sz="2400"/>
              <a:t>Provide a safe environment on the slopes in which to participate.</a:t>
            </a:r>
            <a:endParaRPr/>
          </a:p>
          <a:p>
            <a:pPr marL="457200" lvl="0" indent="-457200" algn="l" rtl="0">
              <a:spcBef>
                <a:spcPts val="800"/>
              </a:spcBef>
              <a:spcAft>
                <a:spcPts val="0"/>
              </a:spcAft>
              <a:buClr>
                <a:schemeClr val="dk1"/>
              </a:buClr>
              <a:buSzPts val="2400"/>
              <a:buFont typeface="Libre Franklin Medium"/>
              <a:buAutoNum type="arabicPeriod"/>
            </a:pPr>
            <a:r>
              <a:rPr lang="en-US" sz="2400"/>
              <a:t>Encourage students to represent and compete for their school in a life sport activity. This provides a venue for many students to represent their school that might not otherwise.      </a:t>
            </a:r>
            <a:endParaRPr/>
          </a:p>
          <a:p>
            <a:pPr marL="457200" lvl="0" indent="-457200" algn="l" rtl="0">
              <a:spcBef>
                <a:spcPts val="800"/>
              </a:spcBef>
              <a:spcAft>
                <a:spcPts val="0"/>
              </a:spcAft>
              <a:buClr>
                <a:schemeClr val="dk1"/>
              </a:buClr>
              <a:buSzPts val="2400"/>
              <a:buFont typeface="Libre Franklin Medium"/>
              <a:buAutoNum type="arabicPeriod"/>
            </a:pPr>
            <a:r>
              <a:rPr lang="en-US" sz="2400"/>
              <a:t>Provide a level of competition in which the maximum number of students can participate.    </a:t>
            </a:r>
            <a:endParaRPr/>
          </a:p>
          <a:p>
            <a:pPr marL="342900" lvl="0" indent="-190500" algn="l" rtl="0">
              <a:spcBef>
                <a:spcPts val="800"/>
              </a:spcBef>
              <a:spcAft>
                <a:spcPts val="0"/>
              </a:spcAft>
              <a:buClr>
                <a:schemeClr val="dk1"/>
              </a:buClr>
              <a:buSzPts val="2400"/>
              <a:buFont typeface="Arial"/>
              <a:buNone/>
            </a:pPr>
            <a:endParaRPr sz="2400" b="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0">
          <a:extLst>
            <a:ext uri="{FF2B5EF4-FFF2-40B4-BE49-F238E27FC236}">
              <a16:creationId xmlns:a16="http://schemas.microsoft.com/office/drawing/2014/main" id="{9A8CC55D-B4D4-62F2-2ED1-8D4CDB062AE1}"/>
            </a:ext>
          </a:extLst>
        </p:cNvPr>
        <p:cNvGrpSpPr/>
        <p:nvPr/>
      </p:nvGrpSpPr>
      <p:grpSpPr>
        <a:xfrm>
          <a:off x="0" y="0"/>
          <a:ext cx="0" cy="0"/>
          <a:chOff x="0" y="0"/>
          <a:chExt cx="0" cy="0"/>
        </a:xfrm>
      </p:grpSpPr>
      <p:sp>
        <p:nvSpPr>
          <p:cNvPr id="271" name="Google Shape;271;p26">
            <a:extLst>
              <a:ext uri="{FF2B5EF4-FFF2-40B4-BE49-F238E27FC236}">
                <a16:creationId xmlns:a16="http://schemas.microsoft.com/office/drawing/2014/main" id="{1762CF14-44F9-CD1A-67BB-5D42DB15E1FE}"/>
              </a:ext>
            </a:extLst>
          </p:cNvPr>
          <p:cNvSpPr txBox="1">
            <a:spLocks noGrp="1"/>
          </p:cNvSpPr>
          <p:nvPr>
            <p:ph type="title"/>
          </p:nvPr>
        </p:nvSpPr>
        <p:spPr>
          <a:xfrm>
            <a:off x="811530" y="172473"/>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Day Pass Media/Card Information</a:t>
            </a:r>
            <a:endParaRPr dirty="0"/>
          </a:p>
        </p:txBody>
      </p:sp>
      <p:sp>
        <p:nvSpPr>
          <p:cNvPr id="272" name="Google Shape;272;p26">
            <a:extLst>
              <a:ext uri="{FF2B5EF4-FFF2-40B4-BE49-F238E27FC236}">
                <a16:creationId xmlns:a16="http://schemas.microsoft.com/office/drawing/2014/main" id="{359EFCAF-11BC-A7BC-166E-22F6090740F7}"/>
              </a:ext>
            </a:extLst>
          </p:cNvPr>
          <p:cNvSpPr txBox="1">
            <a:spLocks noGrp="1"/>
          </p:cNvSpPr>
          <p:nvPr>
            <p:ph type="body" idx="1"/>
          </p:nvPr>
        </p:nvSpPr>
        <p:spPr>
          <a:xfrm>
            <a:off x="822960" y="914400"/>
            <a:ext cx="7520940" cy="3766077"/>
          </a:xfrm>
          <a:prstGeom prst="rect">
            <a:avLst/>
          </a:prstGeom>
          <a:noFill/>
          <a:ln>
            <a:noFill/>
          </a:ln>
        </p:spPr>
        <p:txBody>
          <a:bodyPr spcFirstLastPara="1" wrap="square" lIns="91425" tIns="45700" rIns="91425" bIns="45700" anchor="t" anchorCtr="0">
            <a:normAutofit fontScale="92500" lnSpcReduction="10000"/>
          </a:bodyPr>
          <a:lstStyle/>
          <a:p>
            <a:r>
              <a:rPr lang="en-US" dirty="0"/>
              <a:t>DO’S</a:t>
            </a:r>
            <a:endParaRPr lang="en-US" sz="2400" b="0" dirty="0"/>
          </a:p>
          <a:p>
            <a:r>
              <a:rPr lang="en-US" b="0" dirty="0"/>
              <a:t>Keep the ticket by itself in a jacket pocket.</a:t>
            </a:r>
            <a:endParaRPr lang="en-US" sz="2400" b="0" dirty="0"/>
          </a:p>
          <a:p>
            <a:r>
              <a:rPr lang="en-US" b="0" dirty="0"/>
              <a:t>Have the ticket in your pocket as you approach the lift gate.</a:t>
            </a:r>
            <a:endParaRPr lang="en-US" sz="2400" b="0" dirty="0"/>
          </a:p>
          <a:p>
            <a:r>
              <a:rPr lang="en-US" b="0" dirty="0"/>
              <a:t>Save your ticket for future visits and reload it online:</a:t>
            </a:r>
            <a:endParaRPr lang="en-US" sz="2400" b="0" dirty="0"/>
          </a:p>
          <a:p>
            <a:pPr lvl="1"/>
            <a:r>
              <a:rPr lang="en-US" dirty="0"/>
              <a:t>Reload day tickets, summer activities, or next year’s season pass/tickets on this card.</a:t>
            </a:r>
            <a:endParaRPr lang="en-US" sz="2400" dirty="0"/>
          </a:p>
          <a:p>
            <a:r>
              <a:rPr lang="en-US" dirty="0"/>
              <a:t>DON’TS</a:t>
            </a:r>
            <a:endParaRPr lang="en-US" sz="2400" b="0" dirty="0"/>
          </a:p>
          <a:p>
            <a:r>
              <a:rPr lang="en-US" b="0" dirty="0"/>
              <a:t>Do not hole punch the card.</a:t>
            </a:r>
            <a:endParaRPr lang="en-US" sz="2400" b="0" dirty="0"/>
          </a:p>
          <a:p>
            <a:r>
              <a:rPr lang="en-US" b="0" dirty="0"/>
              <a:t>Do not store it with your wallet, phone, keys, etc.</a:t>
            </a:r>
            <a:endParaRPr lang="en-US" sz="2400" b="0" dirty="0"/>
          </a:p>
          <a:p>
            <a:r>
              <a:rPr lang="en-US" b="0" dirty="0"/>
              <a:t>Do not carry other passes or RFID cards in the same pocket.</a:t>
            </a:r>
            <a:endParaRPr lang="en-US" sz="2400" b="0" dirty="0"/>
          </a:p>
          <a:p>
            <a:r>
              <a:rPr lang="en-US" b="0" dirty="0"/>
              <a:t>Do not throw away the card.</a:t>
            </a:r>
            <a:endParaRPr lang="en-US" sz="2400" b="0" dirty="0"/>
          </a:p>
          <a:p>
            <a:r>
              <a:rPr lang="en-US" b="0" i="1" dirty="0"/>
              <a:t>If the card is lost, it can be replaced for a </a:t>
            </a:r>
            <a:r>
              <a:rPr lang="en-US" i="1" dirty="0"/>
              <a:t>$10 fee</a:t>
            </a:r>
            <a:r>
              <a:rPr lang="en-US" b="0" i="1" dirty="0"/>
              <a:t>.</a:t>
            </a:r>
            <a:endParaRPr lang="en-US" sz="2400" b="0" dirty="0"/>
          </a:p>
          <a:p>
            <a:pPr marL="0" lvl="0" indent="0" algn="l" rtl="0">
              <a:spcBef>
                <a:spcPts val="800"/>
              </a:spcBef>
              <a:spcAft>
                <a:spcPts val="0"/>
              </a:spcAft>
              <a:buClr>
                <a:schemeClr val="dk1"/>
              </a:buClr>
              <a:buSzPct val="100000"/>
            </a:pPr>
            <a:endParaRPr dirty="0"/>
          </a:p>
          <a:p>
            <a:pPr marL="342900" lvl="0" indent="-342900" algn="l" rtl="0">
              <a:spcBef>
                <a:spcPts val="800"/>
              </a:spcBef>
              <a:spcAft>
                <a:spcPts val="0"/>
              </a:spcAft>
              <a:buClr>
                <a:schemeClr val="dk1"/>
              </a:buClr>
              <a:buSzPct val="100000"/>
              <a:buNone/>
            </a:pPr>
            <a:endParaRPr dirty="0"/>
          </a:p>
        </p:txBody>
      </p:sp>
    </p:spTree>
    <p:extLst>
      <p:ext uri="{BB962C8B-B14F-4D97-AF65-F5344CB8AC3E}">
        <p14:creationId xmlns:p14="http://schemas.microsoft.com/office/powerpoint/2010/main" val="3929204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70">
          <a:extLst>
            <a:ext uri="{FF2B5EF4-FFF2-40B4-BE49-F238E27FC236}">
              <a16:creationId xmlns:a16="http://schemas.microsoft.com/office/drawing/2014/main" id="{5005FC16-EFFA-C6C5-635E-E947B45830F9}"/>
            </a:ext>
          </a:extLst>
        </p:cNvPr>
        <p:cNvGrpSpPr/>
        <p:nvPr/>
      </p:nvGrpSpPr>
      <p:grpSpPr>
        <a:xfrm>
          <a:off x="0" y="0"/>
          <a:ext cx="0" cy="0"/>
          <a:chOff x="0" y="0"/>
          <a:chExt cx="0" cy="0"/>
        </a:xfrm>
      </p:grpSpPr>
      <p:sp>
        <p:nvSpPr>
          <p:cNvPr id="271" name="Google Shape;271;p26">
            <a:extLst>
              <a:ext uri="{FF2B5EF4-FFF2-40B4-BE49-F238E27FC236}">
                <a16:creationId xmlns:a16="http://schemas.microsoft.com/office/drawing/2014/main" id="{49807DB1-63F2-C2B0-ED30-FA80D3259695}"/>
              </a:ext>
            </a:extLst>
          </p:cNvPr>
          <p:cNvSpPr txBox="1">
            <a:spLocks noGrp="1"/>
          </p:cNvSpPr>
          <p:nvPr>
            <p:ph type="title"/>
          </p:nvPr>
        </p:nvSpPr>
        <p:spPr>
          <a:xfrm>
            <a:off x="811530" y="172473"/>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Day Pass Media/Card Information</a:t>
            </a:r>
            <a:endParaRPr dirty="0"/>
          </a:p>
        </p:txBody>
      </p:sp>
      <p:sp>
        <p:nvSpPr>
          <p:cNvPr id="272" name="Google Shape;272;p26">
            <a:extLst>
              <a:ext uri="{FF2B5EF4-FFF2-40B4-BE49-F238E27FC236}">
                <a16:creationId xmlns:a16="http://schemas.microsoft.com/office/drawing/2014/main" id="{A14FD2DA-2701-E477-B20F-87196576922E}"/>
              </a:ext>
            </a:extLst>
          </p:cNvPr>
          <p:cNvSpPr txBox="1">
            <a:spLocks noGrp="1"/>
          </p:cNvSpPr>
          <p:nvPr>
            <p:ph type="body" idx="1"/>
          </p:nvPr>
        </p:nvSpPr>
        <p:spPr>
          <a:xfrm>
            <a:off x="822960" y="914400"/>
            <a:ext cx="7520940" cy="3766077"/>
          </a:xfrm>
          <a:prstGeom prst="rect">
            <a:avLst/>
          </a:prstGeom>
          <a:noFill/>
          <a:ln>
            <a:noFill/>
          </a:ln>
        </p:spPr>
        <p:txBody>
          <a:bodyPr spcFirstLastPara="1" wrap="square" lIns="91425" tIns="45700" rIns="91425" bIns="45700" anchor="t" anchorCtr="0">
            <a:normAutofit fontScale="85000" lnSpcReduction="20000"/>
          </a:bodyPr>
          <a:lstStyle/>
          <a:p>
            <a:r>
              <a:rPr lang="en-US" b="0" dirty="0"/>
              <a:t>All day passes will be issued as a media card that can be reloaded</a:t>
            </a:r>
          </a:p>
          <a:p>
            <a:r>
              <a:rPr lang="en-US" dirty="0"/>
              <a:t>Does the student have to be present to pick it or can someone pick it up for them? </a:t>
            </a:r>
            <a:r>
              <a:rPr lang="en-US" b="0" dirty="0"/>
              <a:t> </a:t>
            </a:r>
          </a:p>
          <a:p>
            <a:r>
              <a:rPr lang="en-US" b="0" dirty="0"/>
              <a:t>NO, but the product will be picked up on the mountain from one of our ticket pubs. Whoever is picking up the access media card/ticket will need to scan the QR code at the pub. The pub/ticket card dispenser will spit out the card and the student/guest will go directly to the lift.</a:t>
            </a:r>
          </a:p>
          <a:p>
            <a:r>
              <a:rPr lang="en-US" b="0" dirty="0"/>
              <a:t>Media cards will only be available on the mountain at the ICCU Plaza – Outside Bogus Creek Lodge, formerly Simplot Lodge</a:t>
            </a:r>
          </a:p>
          <a:p>
            <a:r>
              <a:rPr lang="en-US" b="0" dirty="0"/>
              <a:t>The cards can only be picked up and printed at the pubs/card dispensers located on the ICCU plaza (lower lodge patio). The parent will receive a QR code in a confirmation email after purchasing the ticket(s) online. They will need to give that QR code to the student and the student will scan the QR code on the mountain at a pub/ticket dispenser. The student/guest will go directly to the lift after they receive the card. I would advise that parents either print off the QR code or have the student take a picture of it on their phone. The student will only need to go to the pub on their first day as the tickets that are purchased will be on the card and any additional tickets can be reloaded onto that same card, there is no need to visit the patio or the pubs once the card is issued to the student.</a:t>
            </a:r>
          </a:p>
          <a:p>
            <a:pPr marL="342900" lvl="0" indent="-342900" algn="l" rtl="0">
              <a:spcBef>
                <a:spcPts val="800"/>
              </a:spcBef>
              <a:spcAft>
                <a:spcPts val="0"/>
              </a:spcAft>
              <a:buClr>
                <a:schemeClr val="dk1"/>
              </a:buClr>
              <a:buSzPct val="100000"/>
              <a:buFont typeface="Arial" panose="020B0604020202020204" pitchFamily="34" charset="0"/>
              <a:buChar char="•"/>
            </a:pPr>
            <a:endParaRPr dirty="0"/>
          </a:p>
          <a:p>
            <a:pPr marL="342900" lvl="0" indent="-342900" algn="l" rtl="0">
              <a:spcBef>
                <a:spcPts val="800"/>
              </a:spcBef>
              <a:spcAft>
                <a:spcPts val="0"/>
              </a:spcAft>
              <a:buClr>
                <a:schemeClr val="dk1"/>
              </a:buClr>
              <a:buSzPct val="100000"/>
              <a:buNone/>
            </a:pPr>
            <a:endParaRPr dirty="0"/>
          </a:p>
        </p:txBody>
      </p:sp>
    </p:spTree>
    <p:extLst>
      <p:ext uri="{BB962C8B-B14F-4D97-AF65-F5344CB8AC3E}">
        <p14:creationId xmlns:p14="http://schemas.microsoft.com/office/powerpoint/2010/main" val="7216839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0">
          <a:extLst>
            <a:ext uri="{FF2B5EF4-FFF2-40B4-BE49-F238E27FC236}">
              <a16:creationId xmlns:a16="http://schemas.microsoft.com/office/drawing/2014/main" id="{6C40A815-000F-4B6D-D04D-038FDEA9C069}"/>
            </a:ext>
          </a:extLst>
        </p:cNvPr>
        <p:cNvGrpSpPr/>
        <p:nvPr/>
      </p:nvGrpSpPr>
      <p:grpSpPr>
        <a:xfrm>
          <a:off x="0" y="0"/>
          <a:ext cx="0" cy="0"/>
          <a:chOff x="0" y="0"/>
          <a:chExt cx="0" cy="0"/>
        </a:xfrm>
      </p:grpSpPr>
      <p:sp>
        <p:nvSpPr>
          <p:cNvPr id="271" name="Google Shape;271;p26">
            <a:extLst>
              <a:ext uri="{FF2B5EF4-FFF2-40B4-BE49-F238E27FC236}">
                <a16:creationId xmlns:a16="http://schemas.microsoft.com/office/drawing/2014/main" id="{38A1A4D6-AAB2-0CCE-F323-04D7CADEE4E8}"/>
              </a:ext>
            </a:extLst>
          </p:cNvPr>
          <p:cNvSpPr txBox="1">
            <a:spLocks noGrp="1"/>
          </p:cNvSpPr>
          <p:nvPr>
            <p:ph type="title"/>
          </p:nvPr>
        </p:nvSpPr>
        <p:spPr>
          <a:xfrm>
            <a:off x="252761" y="179906"/>
            <a:ext cx="8318809"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Programs for Students with Financial Difficulties</a:t>
            </a:r>
            <a:endParaRPr dirty="0"/>
          </a:p>
        </p:txBody>
      </p:sp>
      <p:sp>
        <p:nvSpPr>
          <p:cNvPr id="272" name="Google Shape;272;p26">
            <a:extLst>
              <a:ext uri="{FF2B5EF4-FFF2-40B4-BE49-F238E27FC236}">
                <a16:creationId xmlns:a16="http://schemas.microsoft.com/office/drawing/2014/main" id="{06BB5545-BCBE-6738-BC7B-F3C5174B039B}"/>
              </a:ext>
            </a:extLst>
          </p:cNvPr>
          <p:cNvSpPr txBox="1">
            <a:spLocks noGrp="1"/>
          </p:cNvSpPr>
          <p:nvPr>
            <p:ph type="body" idx="1"/>
          </p:nvPr>
        </p:nvSpPr>
        <p:spPr>
          <a:xfrm>
            <a:off x="822960" y="728546"/>
            <a:ext cx="7520940" cy="4215161"/>
          </a:xfrm>
          <a:prstGeom prst="rect">
            <a:avLst/>
          </a:prstGeom>
          <a:noFill/>
          <a:ln>
            <a:noFill/>
          </a:ln>
        </p:spPr>
        <p:txBody>
          <a:bodyPr spcFirstLastPara="1" wrap="square" lIns="91425" tIns="45700" rIns="91425" bIns="45700" anchor="t" anchorCtr="0">
            <a:normAutofit fontScale="62500" lnSpcReduction="20000"/>
          </a:bodyPr>
          <a:lstStyle/>
          <a:p>
            <a:pPr marL="342900" lvl="0" indent="-342900">
              <a:buSzPct val="100000"/>
              <a:buFont typeface="Arial" panose="020B0604020202020204" pitchFamily="34" charset="0"/>
              <a:buChar char="•"/>
            </a:pPr>
            <a:r>
              <a:rPr lang="en-US" sz="5100" i="1" dirty="0"/>
              <a:t>Free Day Passes</a:t>
            </a:r>
          </a:p>
          <a:p>
            <a:pPr marL="342900" lvl="0" indent="-342900">
              <a:buSzPct val="100000"/>
              <a:buFont typeface="Arial" panose="020B0604020202020204" pitchFamily="34" charset="0"/>
              <a:buChar char="•"/>
            </a:pPr>
            <a:endParaRPr lang="en-US" sz="2800" i="1" dirty="0"/>
          </a:p>
          <a:p>
            <a:pPr marL="0" lvl="0" indent="0">
              <a:buSzPct val="100000"/>
            </a:pPr>
            <a:r>
              <a:rPr lang="en-US" sz="2800" i="1" dirty="0"/>
              <a:t>Contact Your School Advisor for more information</a:t>
            </a:r>
          </a:p>
          <a:p>
            <a:pPr marL="0" lvl="0" indent="0">
              <a:buSzPct val="100000"/>
            </a:pPr>
            <a:r>
              <a:rPr lang="en-US" sz="2900" i="1" dirty="0"/>
              <a:t>Advisors – You will denote a student who qualifies for this program on the website, a check box. </a:t>
            </a:r>
          </a:p>
          <a:p>
            <a:pPr marL="0" lvl="0" indent="0">
              <a:buSzPct val="100000"/>
            </a:pPr>
            <a:r>
              <a:rPr lang="en-US" sz="2900" i="1" dirty="0"/>
              <a:t>Advisors will only have visibility to their school.  This  information will not be visible to anyone else in the program with the exception of those administering it.</a:t>
            </a:r>
          </a:p>
          <a:p>
            <a:pPr marL="0" lvl="0" indent="0">
              <a:buSzPct val="100000"/>
            </a:pPr>
            <a:endParaRPr lang="en-US" sz="2100" i="1" dirty="0"/>
          </a:p>
          <a:p>
            <a:pPr marL="0" lvl="0" indent="0">
              <a:buSzPct val="100000"/>
            </a:pPr>
            <a:r>
              <a:rPr lang="en-US" sz="3400" i="1" dirty="0"/>
              <a:t>We will confirm acceptance in the program</a:t>
            </a:r>
          </a:p>
          <a:p>
            <a:pPr marL="342900" indent="-342900">
              <a:buSzPct val="100000"/>
            </a:pPr>
            <a:endParaRPr lang="en-US" sz="2400" b="0" dirty="0"/>
          </a:p>
          <a:p>
            <a:pPr marL="342900" lvl="0" indent="-342900" algn="l" rtl="0">
              <a:spcBef>
                <a:spcPts val="800"/>
              </a:spcBef>
              <a:spcAft>
                <a:spcPts val="0"/>
              </a:spcAft>
              <a:buClr>
                <a:schemeClr val="dk1"/>
              </a:buClr>
              <a:buSzPct val="100000"/>
              <a:buNone/>
            </a:pPr>
            <a:endParaRPr lang="en-US" sz="2400" b="0" dirty="0"/>
          </a:p>
          <a:p>
            <a:pPr marL="342900" lvl="0" indent="-342900" algn="l" rtl="0">
              <a:spcBef>
                <a:spcPts val="800"/>
              </a:spcBef>
              <a:spcAft>
                <a:spcPts val="0"/>
              </a:spcAft>
              <a:buClr>
                <a:schemeClr val="dk1"/>
              </a:buClr>
              <a:buSzPct val="100000"/>
              <a:buNone/>
            </a:pPr>
            <a:r>
              <a:rPr lang="en-US" sz="2400" b="0" dirty="0"/>
              <a:t>		</a:t>
            </a:r>
            <a:endParaRPr dirty="0"/>
          </a:p>
        </p:txBody>
      </p:sp>
    </p:spTree>
    <p:extLst>
      <p:ext uri="{BB962C8B-B14F-4D97-AF65-F5344CB8AC3E}">
        <p14:creationId xmlns:p14="http://schemas.microsoft.com/office/powerpoint/2010/main" val="4230321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2">
                                            <p:txEl>
                                              <p:pRg st="9" end="9"/>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27"/>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3200" b="1" u="sng" dirty="0"/>
              <a:t>Helmet Information</a:t>
            </a:r>
            <a:endParaRPr sz="3200" dirty="0"/>
          </a:p>
        </p:txBody>
      </p:sp>
      <p:sp>
        <p:nvSpPr>
          <p:cNvPr id="278" name="Google Shape;278;p27"/>
          <p:cNvSpPr txBox="1">
            <a:spLocks noGrp="1"/>
          </p:cNvSpPr>
          <p:nvPr>
            <p:ph type="body" idx="1"/>
          </p:nvPr>
        </p:nvSpPr>
        <p:spPr>
          <a:xfrm>
            <a:off x="304800" y="1100628"/>
            <a:ext cx="8458200" cy="3017889"/>
          </a:xfrm>
          <a:prstGeom prst="rect">
            <a:avLst/>
          </a:prstGeom>
          <a:noFill/>
          <a:ln>
            <a:noFill/>
          </a:ln>
        </p:spPr>
        <p:txBody>
          <a:bodyPr spcFirstLastPara="1" wrap="square" lIns="91425" tIns="45700" rIns="91425" bIns="45700" anchor="t" anchorCtr="0">
            <a:normAutofit/>
          </a:bodyPr>
          <a:lstStyle/>
          <a:p>
            <a:pPr marL="0" lvl="0" indent="0" algn="just" rtl="0">
              <a:spcBef>
                <a:spcPts val="0"/>
              </a:spcBef>
              <a:spcAft>
                <a:spcPts val="0"/>
              </a:spcAft>
              <a:buClr>
                <a:schemeClr val="dk1"/>
              </a:buClr>
              <a:buSzPts val="1600"/>
              <a:buNone/>
            </a:pPr>
            <a:endParaRPr dirty="0"/>
          </a:p>
          <a:p>
            <a:pPr marL="342900" lvl="0" indent="-342900" algn="l" rtl="0">
              <a:spcBef>
                <a:spcPts val="800"/>
              </a:spcBef>
              <a:spcAft>
                <a:spcPts val="0"/>
              </a:spcAft>
              <a:buClr>
                <a:schemeClr val="dk1"/>
              </a:buClr>
              <a:buSzPts val="1600"/>
              <a:buFont typeface="Arial"/>
              <a:buChar char="•"/>
            </a:pPr>
            <a:r>
              <a:rPr lang="en-US" dirty="0"/>
              <a:t> </a:t>
            </a:r>
            <a:r>
              <a:rPr lang="en-US" sz="3200" dirty="0"/>
              <a:t>HELMETS ARE REQUIRED FOR SLALOM &amp; FREESTYLE</a:t>
            </a:r>
            <a:r>
              <a:rPr lang="en-US" sz="2200" dirty="0"/>
              <a:t>.                 </a:t>
            </a:r>
            <a:endParaRPr dirty="0"/>
          </a:p>
          <a:p>
            <a:pPr marL="342900" lvl="0" indent="-342900" algn="l" rtl="0">
              <a:spcBef>
                <a:spcPts val="800"/>
              </a:spcBef>
              <a:spcAft>
                <a:spcPts val="0"/>
              </a:spcAft>
              <a:buClr>
                <a:schemeClr val="dk1"/>
              </a:buClr>
              <a:buSzPts val="2200"/>
              <a:buFont typeface="Arial"/>
              <a:buChar char="•"/>
            </a:pPr>
            <a:r>
              <a:rPr lang="en-US" sz="2200" dirty="0"/>
              <a:t>  </a:t>
            </a:r>
            <a:r>
              <a:rPr lang="en-US" sz="2800" dirty="0"/>
              <a:t>Helmets are Not Required for Nordic</a:t>
            </a:r>
            <a:endParaRPr sz="2800" dirty="0"/>
          </a:p>
          <a:p>
            <a:pPr marL="0" lvl="0" indent="0" algn="l" rtl="0">
              <a:spcBef>
                <a:spcPts val="800"/>
              </a:spcBef>
              <a:spcAft>
                <a:spcPts val="0"/>
              </a:spcAft>
              <a:buClr>
                <a:schemeClr val="dk1"/>
              </a:buClr>
              <a:buSzPts val="1600"/>
            </a:pPr>
            <a:endParaRPr sz="3200" dirty="0"/>
          </a:p>
          <a:p>
            <a:pPr marL="342900" lvl="0" indent="-342900" algn="l" rtl="0">
              <a:spcBef>
                <a:spcPts val="800"/>
              </a:spcBef>
              <a:spcAft>
                <a:spcPts val="0"/>
              </a:spcAft>
              <a:buClr>
                <a:schemeClr val="dk1"/>
              </a:buClr>
              <a:buSzPts val="1600"/>
              <a:buNone/>
            </a:pPr>
            <a:endParaRP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2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BUSES</a:t>
            </a:r>
            <a:endParaRPr/>
          </a:p>
        </p:txBody>
      </p:sp>
      <p:sp>
        <p:nvSpPr>
          <p:cNvPr id="284" name="Google Shape;284;p28"/>
          <p:cNvSpPr txBox="1">
            <a:spLocks noGrp="1"/>
          </p:cNvSpPr>
          <p:nvPr>
            <p:ph type="body" idx="1"/>
          </p:nvPr>
        </p:nvSpPr>
        <p:spPr>
          <a:xfrm>
            <a:off x="822960" y="1100628"/>
            <a:ext cx="7520940" cy="37761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ct val="100000"/>
              <a:buNone/>
            </a:pPr>
            <a:r>
              <a:rPr lang="en-US" sz="2400" b="0" dirty="0"/>
              <a:t>$10.00 per person round trip or one way (</a:t>
            </a:r>
            <a:r>
              <a:rPr lang="en-US" sz="2400" i="1" dirty="0"/>
              <a:t>CASH ONLY</a:t>
            </a:r>
            <a:r>
              <a:rPr lang="en-US" sz="2400" b="0" dirty="0"/>
              <a:t>) </a:t>
            </a:r>
            <a:endParaRPr dirty="0"/>
          </a:p>
          <a:p>
            <a:pPr marL="342900" lvl="0" indent="-342900" algn="l" rtl="0">
              <a:spcBef>
                <a:spcPts val="800"/>
              </a:spcBef>
              <a:spcAft>
                <a:spcPts val="0"/>
              </a:spcAft>
              <a:buClr>
                <a:schemeClr val="dk1"/>
              </a:buClr>
              <a:buSzPct val="100000"/>
              <a:buNone/>
            </a:pPr>
            <a:r>
              <a:rPr lang="en-US" sz="2400" b="0" dirty="0"/>
              <a:t>                 </a:t>
            </a:r>
            <a:endParaRPr dirty="0"/>
          </a:p>
          <a:p>
            <a:pPr marL="173736" lvl="1" indent="-173736" algn="l" rtl="0">
              <a:spcBef>
                <a:spcPts val="300"/>
              </a:spcBef>
              <a:spcAft>
                <a:spcPts val="0"/>
              </a:spcAft>
              <a:buSzPct val="100000"/>
              <a:buFont typeface="Arial"/>
              <a:buChar char="•"/>
            </a:pPr>
            <a:r>
              <a:rPr lang="en-US" sz="2400" b="0" dirty="0"/>
              <a:t>Locations </a:t>
            </a:r>
            <a:r>
              <a:rPr lang="en-US" sz="2400" dirty="0"/>
              <a:t>and times</a:t>
            </a:r>
            <a:r>
              <a:rPr lang="en-US" sz="2400" b="0" dirty="0"/>
              <a:t> – go to the Bogus Basin website </a:t>
            </a:r>
            <a:r>
              <a:rPr lang="en-US" sz="2400" dirty="0"/>
              <a:t>and select Getting Here and scroll down.</a:t>
            </a:r>
            <a:endParaRPr dirty="0"/>
          </a:p>
          <a:p>
            <a:pPr marL="173736" lvl="1" indent="-173736" algn="l" rtl="0">
              <a:spcBef>
                <a:spcPts val="300"/>
              </a:spcBef>
              <a:spcAft>
                <a:spcPts val="0"/>
              </a:spcAft>
              <a:buSzPct val="100000"/>
              <a:buFont typeface="Arial"/>
              <a:buChar char="•"/>
            </a:pPr>
            <a:r>
              <a:rPr lang="en-US" sz="2400" dirty="0"/>
              <a:t>First come first served</a:t>
            </a:r>
            <a:endParaRPr sz="2400" b="0" dirty="0"/>
          </a:p>
          <a:p>
            <a:pPr marL="237743" lvl="2" indent="0" algn="l" rtl="0">
              <a:spcBef>
                <a:spcPts val="300"/>
              </a:spcBef>
              <a:spcAft>
                <a:spcPts val="0"/>
              </a:spcAft>
              <a:buSzPct val="100000"/>
              <a:buNone/>
            </a:pPr>
            <a:endParaRPr sz="2400" dirty="0"/>
          </a:p>
          <a:p>
            <a:pPr marL="237743" lvl="2" indent="0" algn="l" rtl="0">
              <a:spcBef>
                <a:spcPts val="300"/>
              </a:spcBef>
              <a:spcAft>
                <a:spcPts val="0"/>
              </a:spcAft>
              <a:buSzPct val="100000"/>
              <a:buNone/>
            </a:pPr>
            <a:r>
              <a:rPr lang="en-US" sz="2400" b="0" dirty="0"/>
              <a:t>		</a:t>
            </a:r>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82">
          <a:extLst>
            <a:ext uri="{FF2B5EF4-FFF2-40B4-BE49-F238E27FC236}">
              <a16:creationId xmlns:a16="http://schemas.microsoft.com/office/drawing/2014/main" id="{D301DDAF-48AD-F3AF-0E85-1E3063C60D02}"/>
            </a:ext>
          </a:extLst>
        </p:cNvPr>
        <p:cNvGrpSpPr/>
        <p:nvPr/>
      </p:nvGrpSpPr>
      <p:grpSpPr>
        <a:xfrm>
          <a:off x="0" y="0"/>
          <a:ext cx="0" cy="0"/>
          <a:chOff x="0" y="0"/>
          <a:chExt cx="0" cy="0"/>
        </a:xfrm>
      </p:grpSpPr>
      <p:sp>
        <p:nvSpPr>
          <p:cNvPr id="283" name="Google Shape;283;p28">
            <a:extLst>
              <a:ext uri="{FF2B5EF4-FFF2-40B4-BE49-F238E27FC236}">
                <a16:creationId xmlns:a16="http://schemas.microsoft.com/office/drawing/2014/main" id="{2E248B34-766B-265E-4273-09A50DD3E048}"/>
              </a:ext>
            </a:extLst>
          </p:cNvPr>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Tailgating</a:t>
            </a:r>
            <a:endParaRPr dirty="0"/>
          </a:p>
        </p:txBody>
      </p:sp>
      <p:sp>
        <p:nvSpPr>
          <p:cNvPr id="284" name="Google Shape;284;p28">
            <a:extLst>
              <a:ext uri="{FF2B5EF4-FFF2-40B4-BE49-F238E27FC236}">
                <a16:creationId xmlns:a16="http://schemas.microsoft.com/office/drawing/2014/main" id="{54638720-1E58-E263-CB44-70C19DB6A8FE}"/>
              </a:ext>
            </a:extLst>
          </p:cNvPr>
          <p:cNvSpPr txBox="1">
            <a:spLocks noGrp="1"/>
          </p:cNvSpPr>
          <p:nvPr>
            <p:ph type="body" idx="1"/>
          </p:nvPr>
        </p:nvSpPr>
        <p:spPr>
          <a:xfrm>
            <a:off x="822960" y="1100628"/>
            <a:ext cx="7520940" cy="3776172"/>
          </a:xfrm>
          <a:prstGeom prst="rect">
            <a:avLst/>
          </a:prstGeom>
          <a:noFill/>
          <a:ln>
            <a:noFill/>
          </a:ln>
        </p:spPr>
        <p:txBody>
          <a:bodyPr spcFirstLastPara="1" wrap="square" lIns="91425" tIns="45700" rIns="91425" bIns="45700" anchor="t" anchorCtr="0">
            <a:normAutofit fontScale="25000" lnSpcReduction="20000"/>
          </a:bodyPr>
          <a:lstStyle/>
          <a:p>
            <a:pPr marL="342900" lvl="0" indent="-342900" algn="l" rtl="0">
              <a:spcBef>
                <a:spcPts val="0"/>
              </a:spcBef>
              <a:spcAft>
                <a:spcPts val="0"/>
              </a:spcAft>
              <a:buClr>
                <a:schemeClr val="dk1"/>
              </a:buClr>
              <a:buSzPct val="100000"/>
              <a:buNone/>
            </a:pPr>
            <a:r>
              <a:rPr lang="en-US" sz="9600" dirty="0"/>
              <a:t>Areas where tailgating is allowed on Saturdays</a:t>
            </a:r>
          </a:p>
          <a:p>
            <a:pPr marL="457200" lvl="1" indent="0">
              <a:spcBef>
                <a:spcPts val="0"/>
              </a:spcBef>
              <a:buClr>
                <a:schemeClr val="dk1"/>
              </a:buClr>
              <a:buSzPct val="100000"/>
              <a:buNone/>
            </a:pPr>
            <a:r>
              <a:rPr lang="en-US" sz="9600" b="0" dirty="0"/>
              <a:t>Buttercup and Silver Queen Parking lots</a:t>
            </a:r>
          </a:p>
          <a:p>
            <a:pPr marL="1028700" lvl="1" indent="-571500">
              <a:spcBef>
                <a:spcPts val="0"/>
              </a:spcBef>
              <a:buClr>
                <a:schemeClr val="dk1"/>
              </a:buClr>
              <a:buSzPct val="100000"/>
            </a:pPr>
            <a:r>
              <a:rPr lang="en-US" sz="9600" dirty="0"/>
              <a:t>Along the edge of the cat track</a:t>
            </a:r>
          </a:p>
          <a:p>
            <a:pPr marL="457200" lvl="1" indent="0">
              <a:spcBef>
                <a:spcPts val="0"/>
              </a:spcBef>
              <a:buClr>
                <a:schemeClr val="dk1"/>
              </a:buClr>
              <a:buSzPct val="100000"/>
              <a:buNone/>
            </a:pPr>
            <a:endParaRPr lang="en-US" sz="9600" dirty="0"/>
          </a:p>
          <a:p>
            <a:pPr marL="457200" lvl="1" indent="0">
              <a:spcBef>
                <a:spcPts val="0"/>
              </a:spcBef>
              <a:buClr>
                <a:schemeClr val="dk1"/>
              </a:buClr>
              <a:buSzPct val="100000"/>
              <a:buNone/>
            </a:pPr>
            <a:r>
              <a:rPr lang="en-US" sz="9600" b="1" dirty="0"/>
              <a:t>Dotty Clark</a:t>
            </a:r>
          </a:p>
          <a:p>
            <a:pPr marL="1028700" lvl="1" indent="-571500">
              <a:spcBef>
                <a:spcPts val="0"/>
              </a:spcBef>
              <a:buClr>
                <a:schemeClr val="dk1"/>
              </a:buClr>
              <a:buSzPct val="100000"/>
            </a:pPr>
            <a:r>
              <a:rPr lang="en-US" sz="9600" dirty="0"/>
              <a:t>Along the road above the flats to the east of Bogus Creek Lodge, above the ski racks</a:t>
            </a:r>
          </a:p>
          <a:p>
            <a:pPr marL="1028700" lvl="1" indent="-571500">
              <a:spcBef>
                <a:spcPts val="0"/>
              </a:spcBef>
              <a:buClr>
                <a:schemeClr val="dk1"/>
              </a:buClr>
              <a:buSzPct val="100000"/>
            </a:pPr>
            <a:r>
              <a:rPr lang="en-US" sz="9600" dirty="0"/>
              <a:t>You will need to reserve one of these spaces with John Foley</a:t>
            </a:r>
          </a:p>
          <a:p>
            <a:pPr marL="0" indent="0">
              <a:spcBef>
                <a:spcPts val="0"/>
              </a:spcBef>
              <a:buSzPct val="100000"/>
            </a:pPr>
            <a:r>
              <a:rPr lang="en-US" sz="9600" dirty="0"/>
              <a:t>Where tailgating is not allowed</a:t>
            </a:r>
          </a:p>
          <a:p>
            <a:pPr marL="457200" lvl="1" indent="0">
              <a:spcBef>
                <a:spcPts val="0"/>
              </a:spcBef>
              <a:buSzPct val="100000"/>
              <a:buNone/>
            </a:pPr>
            <a:r>
              <a:rPr lang="en-US" sz="9600" b="1" i="1" dirty="0"/>
              <a:t>In parking spaces in any of the parking lots (No taking up an extra space to tailgate)</a:t>
            </a:r>
          </a:p>
          <a:p>
            <a:pPr marL="1028700" lvl="1" indent="-571500">
              <a:spcBef>
                <a:spcPts val="0"/>
              </a:spcBef>
              <a:buClr>
                <a:schemeClr val="dk1"/>
              </a:buClr>
              <a:buSzPct val="100000"/>
            </a:pPr>
            <a:endParaRPr lang="en-US" sz="3600" dirty="0"/>
          </a:p>
          <a:p>
            <a:pPr marL="1485900" lvl="2" indent="-571500">
              <a:spcBef>
                <a:spcPts val="0"/>
              </a:spcBef>
              <a:buClr>
                <a:schemeClr val="dk1"/>
              </a:buClr>
              <a:buSzPct val="100000"/>
            </a:pPr>
            <a:endParaRPr lang="en-US" sz="3600" b="0" dirty="0"/>
          </a:p>
          <a:p>
            <a:pPr marL="1028700" lvl="1" indent="-571500">
              <a:spcBef>
                <a:spcPts val="0"/>
              </a:spcBef>
              <a:buClr>
                <a:schemeClr val="dk1"/>
              </a:buClr>
              <a:buSzPct val="100000"/>
            </a:pPr>
            <a:endParaRPr lang="en-US" sz="3600" b="0" dirty="0"/>
          </a:p>
          <a:p>
            <a:pPr marL="342900" lvl="0" indent="-342900" algn="l" rtl="0">
              <a:spcBef>
                <a:spcPts val="0"/>
              </a:spcBef>
              <a:spcAft>
                <a:spcPts val="0"/>
              </a:spcAft>
              <a:buClr>
                <a:schemeClr val="dk1"/>
              </a:buClr>
              <a:buSzPct val="100000"/>
              <a:buNone/>
            </a:pPr>
            <a:endParaRPr dirty="0"/>
          </a:p>
          <a:p>
            <a:pPr marL="342900" lvl="0" indent="-342900" algn="l" rtl="0">
              <a:spcBef>
                <a:spcPts val="800"/>
              </a:spcBef>
              <a:spcAft>
                <a:spcPts val="0"/>
              </a:spcAft>
              <a:buClr>
                <a:schemeClr val="dk1"/>
              </a:buClr>
              <a:buSzPct val="100000"/>
              <a:buNone/>
            </a:pPr>
            <a:r>
              <a:rPr lang="en-US" sz="2400" b="0" dirty="0"/>
              <a:t>                 </a:t>
            </a:r>
            <a:endParaRPr dirty="0"/>
          </a:p>
          <a:p>
            <a:pPr marL="0" lvl="1" indent="0" algn="l" rtl="0">
              <a:spcBef>
                <a:spcPts val="300"/>
              </a:spcBef>
              <a:spcAft>
                <a:spcPts val="0"/>
              </a:spcAft>
              <a:buSzPct val="100000"/>
              <a:buNone/>
            </a:pPr>
            <a:r>
              <a:rPr lang="en-US" sz="2900" b="0" dirty="0"/>
              <a:t> </a:t>
            </a:r>
            <a:endParaRPr sz="2900" b="0" dirty="0"/>
          </a:p>
          <a:p>
            <a:pPr marL="237743" lvl="2" indent="0" algn="l" rtl="0">
              <a:spcBef>
                <a:spcPts val="300"/>
              </a:spcBef>
              <a:spcAft>
                <a:spcPts val="0"/>
              </a:spcAft>
              <a:buSzPct val="100000"/>
              <a:buNone/>
            </a:pPr>
            <a:r>
              <a:rPr lang="en-US" sz="2400" b="0" dirty="0"/>
              <a:t>		</a:t>
            </a:r>
            <a:endParaRPr dirty="0"/>
          </a:p>
        </p:txBody>
      </p:sp>
    </p:spTree>
    <p:extLst>
      <p:ext uri="{BB962C8B-B14F-4D97-AF65-F5344CB8AC3E}">
        <p14:creationId xmlns:p14="http://schemas.microsoft.com/office/powerpoint/2010/main" val="3947721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4">
                                            <p:txEl>
                                              <p:pRg st="13" end="1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4">
                                            <p:txEl>
                                              <p:pRg st="14" end="1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4">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84">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84">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84">
                                            <p:txEl>
                                              <p:pRg st="15" end="1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30"/>
          <p:cNvSpPr txBox="1">
            <a:spLocks noGrp="1"/>
          </p:cNvSpPr>
          <p:nvPr>
            <p:ph type="title"/>
          </p:nvPr>
        </p:nvSpPr>
        <p:spPr>
          <a:xfrm>
            <a:off x="626680" y="228600"/>
            <a:ext cx="7886700" cy="791596"/>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SCHOOL NIGHTS &amp; LIFE SPORTS LESSONS</a:t>
            </a:r>
            <a:endParaRPr/>
          </a:p>
        </p:txBody>
      </p:sp>
      <p:sp>
        <p:nvSpPr>
          <p:cNvPr id="290" name="Google Shape;290;p30"/>
          <p:cNvSpPr txBox="1">
            <a:spLocks noGrp="1"/>
          </p:cNvSpPr>
          <p:nvPr>
            <p:ph type="body" idx="1"/>
          </p:nvPr>
        </p:nvSpPr>
        <p:spPr>
          <a:xfrm>
            <a:off x="685800" y="838050"/>
            <a:ext cx="7886700" cy="4191149"/>
          </a:xfrm>
          <a:prstGeom prst="rect">
            <a:avLst/>
          </a:prstGeom>
          <a:noFill/>
          <a:ln>
            <a:noFill/>
          </a:ln>
        </p:spPr>
        <p:txBody>
          <a:bodyPr spcFirstLastPara="1" wrap="square" lIns="91425" tIns="45700" rIns="91425" bIns="45700" anchor="t" anchorCtr="0">
            <a:normAutofit fontScale="85000" lnSpcReduction="20000"/>
          </a:bodyPr>
          <a:lstStyle/>
          <a:p>
            <a:pPr marL="342900" lvl="0" indent="0" algn="l" rtl="0">
              <a:lnSpc>
                <a:spcPct val="115000"/>
              </a:lnSpc>
              <a:spcBef>
                <a:spcPts val="800"/>
              </a:spcBef>
              <a:spcAft>
                <a:spcPts val="0"/>
              </a:spcAft>
              <a:buClr>
                <a:schemeClr val="dk1"/>
              </a:buClr>
              <a:buSzPct val="58215"/>
              <a:buFont typeface="Arial"/>
              <a:buNone/>
            </a:pPr>
            <a:r>
              <a:rPr lang="en-US" sz="1889">
                <a:latin typeface="Arial"/>
                <a:ea typeface="Arial"/>
                <a:cs typeface="Arial"/>
                <a:sym typeface="Arial"/>
              </a:rPr>
              <a:t>The Life Sports programs are offered to school groups that would like to plan skiing and snowboarding lesson trips to the Mountain. This program includes rentals, lift tickets, and lessons for participants. Life Sports offers day and evening opportunities.</a:t>
            </a:r>
            <a:endParaRPr sz="1889">
              <a:latin typeface="Arial"/>
              <a:ea typeface="Arial"/>
              <a:cs typeface="Arial"/>
              <a:sym typeface="Arial"/>
            </a:endParaRPr>
          </a:p>
          <a:p>
            <a:pPr marL="342900" lvl="0" indent="0" algn="l" rtl="0">
              <a:lnSpc>
                <a:spcPct val="115000"/>
              </a:lnSpc>
              <a:spcBef>
                <a:spcPts val="800"/>
              </a:spcBef>
              <a:spcAft>
                <a:spcPts val="0"/>
              </a:spcAft>
              <a:buClr>
                <a:schemeClr val="dk1"/>
              </a:buClr>
              <a:buSzPct val="58215"/>
              <a:buFont typeface="Arial"/>
              <a:buNone/>
            </a:pPr>
            <a:r>
              <a:rPr lang="en-US" sz="1889">
                <a:latin typeface="Arial"/>
                <a:ea typeface="Arial"/>
                <a:cs typeface="Arial"/>
                <a:sym typeface="Arial"/>
              </a:rPr>
              <a:t>Registration opens October 7th.</a:t>
            </a:r>
            <a:endParaRPr sz="1889">
              <a:latin typeface="Arial"/>
              <a:ea typeface="Arial"/>
              <a:cs typeface="Arial"/>
              <a:sym typeface="Arial"/>
            </a:endParaRPr>
          </a:p>
          <a:p>
            <a:pPr marL="342900" lvl="0" indent="0" algn="l" rtl="0">
              <a:lnSpc>
                <a:spcPct val="115000"/>
              </a:lnSpc>
              <a:spcBef>
                <a:spcPts val="800"/>
              </a:spcBef>
              <a:spcAft>
                <a:spcPts val="0"/>
              </a:spcAft>
              <a:buClr>
                <a:schemeClr val="dk1"/>
              </a:buClr>
              <a:buSzPct val="58215"/>
              <a:buFont typeface="Arial"/>
              <a:buNone/>
            </a:pPr>
            <a:r>
              <a:rPr lang="en-US" sz="1889">
                <a:latin typeface="Arial"/>
                <a:ea typeface="Arial"/>
                <a:cs typeface="Arial"/>
                <a:sym typeface="Arial"/>
              </a:rPr>
              <a:t>Dates available to book start January 6th through March 14th, 2025.</a:t>
            </a:r>
            <a:endParaRPr sz="1889">
              <a:latin typeface="Arial"/>
              <a:ea typeface="Arial"/>
              <a:cs typeface="Arial"/>
              <a:sym typeface="Arial"/>
            </a:endParaRPr>
          </a:p>
          <a:p>
            <a:pPr marL="342900" lvl="0" indent="0" algn="l" rtl="0">
              <a:lnSpc>
                <a:spcPct val="115000"/>
              </a:lnSpc>
              <a:spcBef>
                <a:spcPts val="800"/>
              </a:spcBef>
              <a:spcAft>
                <a:spcPts val="0"/>
              </a:spcAft>
              <a:buClr>
                <a:schemeClr val="dk1"/>
              </a:buClr>
              <a:buSzPct val="58215"/>
              <a:buFont typeface="Arial"/>
              <a:buNone/>
            </a:pPr>
            <a:r>
              <a:rPr lang="en-US" sz="1889">
                <a:latin typeface="Arial"/>
                <a:ea typeface="Arial"/>
                <a:cs typeface="Arial"/>
                <a:sym typeface="Arial"/>
              </a:rPr>
              <a:t>For 3rd -12th grade students only (ages 7 – 18), and is not designed for adults or young children.</a:t>
            </a:r>
            <a:endParaRPr sz="1889">
              <a:latin typeface="Arial"/>
              <a:ea typeface="Arial"/>
              <a:cs typeface="Arial"/>
              <a:sym typeface="Arial"/>
            </a:endParaRPr>
          </a:p>
          <a:p>
            <a:pPr marL="342900" lvl="0" indent="0" algn="l" rtl="0">
              <a:lnSpc>
                <a:spcPct val="115000"/>
              </a:lnSpc>
              <a:spcBef>
                <a:spcPts val="800"/>
              </a:spcBef>
              <a:spcAft>
                <a:spcPts val="0"/>
              </a:spcAft>
              <a:buClr>
                <a:schemeClr val="dk1"/>
              </a:buClr>
              <a:buSzPct val="58215"/>
              <a:buFont typeface="Arial"/>
              <a:buNone/>
            </a:pPr>
            <a:r>
              <a:rPr lang="en-US" sz="1889">
                <a:latin typeface="Arial"/>
                <a:ea typeface="Arial"/>
                <a:cs typeface="Arial"/>
                <a:sym typeface="Arial"/>
              </a:rPr>
              <a:t>Transportation will not be provided by Bogus Basin.</a:t>
            </a:r>
            <a:endParaRPr sz="1889">
              <a:latin typeface="Arial"/>
              <a:ea typeface="Arial"/>
              <a:cs typeface="Arial"/>
              <a:sym typeface="Arial"/>
            </a:endParaRPr>
          </a:p>
          <a:p>
            <a:pPr marL="342900" lvl="0" indent="0" algn="l" rtl="0">
              <a:lnSpc>
                <a:spcPct val="115000"/>
              </a:lnSpc>
              <a:spcBef>
                <a:spcPts val="800"/>
              </a:spcBef>
              <a:spcAft>
                <a:spcPts val="0"/>
              </a:spcAft>
              <a:buClr>
                <a:schemeClr val="dk1"/>
              </a:buClr>
              <a:buSzPct val="58215"/>
              <a:buFont typeface="Arial"/>
              <a:buNone/>
            </a:pPr>
            <a:r>
              <a:rPr lang="en-US" sz="1889">
                <a:latin typeface="Arial"/>
                <a:ea typeface="Arial"/>
                <a:cs typeface="Arial"/>
                <a:sym typeface="Arial"/>
              </a:rPr>
              <a:t>Available for all abilities.</a:t>
            </a:r>
            <a:endParaRPr sz="1889">
              <a:latin typeface="Arial"/>
              <a:ea typeface="Arial"/>
              <a:cs typeface="Arial"/>
              <a:sym typeface="Arial"/>
            </a:endParaRPr>
          </a:p>
          <a:p>
            <a:pPr marL="342900" lvl="0" indent="0" algn="l" rtl="0">
              <a:lnSpc>
                <a:spcPct val="115000"/>
              </a:lnSpc>
              <a:spcBef>
                <a:spcPts val="800"/>
              </a:spcBef>
              <a:spcAft>
                <a:spcPts val="0"/>
              </a:spcAft>
              <a:buClr>
                <a:schemeClr val="dk1"/>
              </a:buClr>
              <a:buSzPct val="58215"/>
              <a:buFont typeface="Arial"/>
              <a:buNone/>
            </a:pPr>
            <a:r>
              <a:rPr lang="en-US" sz="1889">
                <a:latin typeface="Arial"/>
                <a:ea typeface="Arial"/>
                <a:cs typeface="Arial"/>
                <a:sym typeface="Arial"/>
              </a:rPr>
              <a:t>Minimum group size of 20 or more.</a:t>
            </a:r>
            <a:endParaRPr sz="1889">
              <a:latin typeface="Arial"/>
              <a:ea typeface="Arial"/>
              <a:cs typeface="Arial"/>
              <a:sym typeface="Arial"/>
            </a:endParaRPr>
          </a:p>
          <a:p>
            <a:pPr marL="342900" lvl="0" indent="-342900" algn="l" rtl="0">
              <a:spcBef>
                <a:spcPts val="800"/>
              </a:spcBef>
              <a:spcAft>
                <a:spcPts val="0"/>
              </a:spcAft>
              <a:buClr>
                <a:schemeClr val="dk1"/>
              </a:buClr>
              <a:buSzPct val="84676"/>
              <a:buNone/>
            </a:pPr>
            <a:r>
              <a:rPr lang="en-US" sz="1889">
                <a:latin typeface="Arial"/>
                <a:ea typeface="Arial"/>
                <a:cs typeface="Arial"/>
                <a:sym typeface="Arial"/>
              </a:rPr>
              <a:t>Go to Group Sales on the Bogus Basin website for more information</a:t>
            </a:r>
            <a:endParaRPr sz="1989" b="0"/>
          </a:p>
          <a:p>
            <a:pPr marL="342900" lvl="0" indent="-342900" algn="l" rtl="0">
              <a:spcBef>
                <a:spcPts val="800"/>
              </a:spcBef>
              <a:spcAft>
                <a:spcPts val="0"/>
              </a:spcAft>
              <a:buClr>
                <a:schemeClr val="dk1"/>
              </a:buClr>
              <a:buSzPct val="80420"/>
              <a:buNone/>
            </a:pPr>
            <a:r>
              <a:rPr lang="en-US" sz="1989"/>
              <a:t>Group Sales (Colette Wright): 208-332-5137; </a:t>
            </a:r>
            <a:r>
              <a:rPr lang="en-US" sz="1989" u="sng">
                <a:solidFill>
                  <a:schemeClr val="hlink"/>
                </a:solidFill>
                <a:hlinkClick r:id="rId3"/>
              </a:rPr>
              <a:t>colette@bogusbasin.org</a:t>
            </a:r>
            <a:endParaRPr sz="1989" u="sng"/>
          </a:p>
          <a:p>
            <a:pPr marL="342900" lvl="0" indent="-342900" algn="l" rtl="0">
              <a:spcBef>
                <a:spcPts val="800"/>
              </a:spcBef>
              <a:spcAft>
                <a:spcPts val="0"/>
              </a:spcAft>
              <a:buClr>
                <a:schemeClr val="dk1"/>
              </a:buClr>
              <a:buSzPct val="100000"/>
              <a:buNone/>
            </a:pPr>
            <a:endParaRPr u="sng"/>
          </a:p>
          <a:p>
            <a:pPr marL="342900" lvl="0" indent="-342900" algn="l" rtl="0">
              <a:spcBef>
                <a:spcPts val="800"/>
              </a:spcBef>
              <a:spcAft>
                <a:spcPts val="0"/>
              </a:spcAft>
              <a:buClr>
                <a:schemeClr val="dk1"/>
              </a:buClr>
              <a:buSzPct val="125000"/>
              <a:buNone/>
            </a:pPr>
            <a:endParaRPr/>
          </a:p>
          <a:p>
            <a:pPr marL="342900" lvl="0" indent="-342900" algn="l" rtl="0">
              <a:spcBef>
                <a:spcPts val="800"/>
              </a:spcBef>
              <a:spcAft>
                <a:spcPts val="0"/>
              </a:spcAft>
              <a:buClr>
                <a:schemeClr val="dk1"/>
              </a:buClr>
              <a:buSzPct val="100000"/>
              <a:buNone/>
            </a:pPr>
            <a:endParaRPr u="sng"/>
          </a:p>
          <a:p>
            <a:pPr marL="342900" lvl="0" indent="-342900" algn="l" rtl="0">
              <a:spcBef>
                <a:spcPts val="800"/>
              </a:spcBef>
              <a:spcAft>
                <a:spcPts val="0"/>
              </a:spcAft>
              <a:buClr>
                <a:schemeClr val="dk1"/>
              </a:buClr>
              <a:buSzPct val="100000"/>
              <a:buNone/>
            </a:pPr>
            <a:endParaRPr b="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5"/>
          <p:cNvSpPr txBox="1">
            <a:spLocks noGrp="1"/>
          </p:cNvSpPr>
          <p:nvPr>
            <p:ph type="title"/>
          </p:nvPr>
        </p:nvSpPr>
        <p:spPr>
          <a:xfrm>
            <a:off x="822960" y="81776"/>
            <a:ext cx="7520940" cy="416312"/>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Libre Franklin Medium"/>
              <a:buNone/>
            </a:pPr>
            <a:r>
              <a:rPr lang="en-US" sz="2400" i="1" dirty="0"/>
              <a:t>BOGUS BASIN ESSAY CONTEST</a:t>
            </a:r>
            <a:endParaRPr i="1" dirty="0"/>
          </a:p>
        </p:txBody>
      </p:sp>
      <p:sp>
        <p:nvSpPr>
          <p:cNvPr id="314" name="Google Shape;314;p35"/>
          <p:cNvSpPr txBox="1">
            <a:spLocks noGrp="1"/>
          </p:cNvSpPr>
          <p:nvPr>
            <p:ph type="body" idx="1"/>
          </p:nvPr>
        </p:nvSpPr>
        <p:spPr>
          <a:xfrm>
            <a:off x="587298" y="498088"/>
            <a:ext cx="7734300" cy="4579434"/>
          </a:xfrm>
          <a:prstGeom prst="rect">
            <a:avLst/>
          </a:prstGeom>
          <a:noFill/>
          <a:ln>
            <a:noFill/>
          </a:ln>
        </p:spPr>
        <p:txBody>
          <a:bodyPr spcFirstLastPara="1" wrap="square" lIns="91425" tIns="45700" rIns="91425" bIns="45700" anchor="t" anchorCtr="0">
            <a:normAutofit fontScale="25000" lnSpcReduction="20000"/>
          </a:bodyPr>
          <a:lstStyle/>
          <a:p>
            <a:pPr marL="0" marR="0" lvl="0" indent="0" algn="ctr" rtl="0">
              <a:spcBef>
                <a:spcPts val="0"/>
              </a:spcBef>
              <a:spcAft>
                <a:spcPts val="0"/>
              </a:spcAft>
              <a:buClr>
                <a:schemeClr val="dk1"/>
              </a:buClr>
              <a:buSzPct val="100000"/>
              <a:buNone/>
            </a:pPr>
            <a:r>
              <a:rPr lang="en-US" sz="6000" b="1" dirty="0">
                <a:latin typeface="Times New Roman"/>
                <a:ea typeface="Times New Roman"/>
                <a:cs typeface="Times New Roman"/>
                <a:sym typeface="Times New Roman"/>
              </a:rPr>
              <a:t>Win a Season Pass for the 2026-2027 season</a:t>
            </a:r>
            <a:endParaRPr sz="6000" dirty="0">
              <a:latin typeface="Times New Roman"/>
              <a:ea typeface="Times New Roman"/>
              <a:cs typeface="Times New Roman"/>
              <a:sym typeface="Times New Roman"/>
            </a:endParaRPr>
          </a:p>
          <a:p>
            <a:pPr marL="0" marR="0" lvl="0" indent="0" algn="ctr" rtl="0">
              <a:spcBef>
                <a:spcPts val="0"/>
              </a:spcBef>
              <a:spcAft>
                <a:spcPts val="0"/>
              </a:spcAft>
              <a:buClr>
                <a:schemeClr val="dk1"/>
              </a:buClr>
              <a:buSzPct val="100000"/>
              <a:buNone/>
            </a:pPr>
            <a:r>
              <a:rPr lang="en-US" sz="6000" b="1" dirty="0">
                <a:latin typeface="Times New Roman"/>
                <a:ea typeface="Times New Roman"/>
                <a:cs typeface="Times New Roman"/>
                <a:sym typeface="Times New Roman"/>
              </a:rPr>
              <a:t> Bogus Basin School Race Program Essay Contest</a:t>
            </a:r>
            <a:endParaRPr sz="6000" dirty="0">
              <a:latin typeface="Times New Roman"/>
              <a:ea typeface="Times New Roman"/>
              <a:cs typeface="Times New Roman"/>
              <a:sym typeface="Times New Roman"/>
            </a:endParaRPr>
          </a:p>
          <a:p>
            <a:pPr marL="0" marR="0" lvl="0" indent="0" algn="ctr" rtl="0">
              <a:spcBef>
                <a:spcPts val="0"/>
              </a:spcBef>
              <a:spcAft>
                <a:spcPts val="0"/>
              </a:spcAft>
              <a:buClr>
                <a:schemeClr val="dk1"/>
              </a:buClr>
              <a:buSzPct val="100000"/>
              <a:buNone/>
            </a:pPr>
            <a:r>
              <a:rPr lang="en-US" sz="6000" b="1" dirty="0">
                <a:latin typeface="Times New Roman"/>
                <a:ea typeface="Times New Roman"/>
                <a:cs typeface="Times New Roman"/>
                <a:sym typeface="Times New Roman"/>
              </a:rPr>
              <a:t>High School and a Middle School Winners</a:t>
            </a:r>
          </a:p>
          <a:p>
            <a:pPr marL="0" marR="0" lvl="0" indent="0" algn="ctr" rtl="0">
              <a:spcBef>
                <a:spcPts val="0"/>
              </a:spcBef>
              <a:spcAft>
                <a:spcPts val="0"/>
              </a:spcAft>
              <a:buClr>
                <a:schemeClr val="dk1"/>
              </a:buClr>
              <a:buSzPct val="100000"/>
              <a:buNone/>
            </a:pPr>
            <a:endParaRPr lang="en-US" sz="6000" b="1" dirty="0">
              <a:latin typeface="Times New Roman"/>
              <a:ea typeface="Times New Roman"/>
              <a:cs typeface="Times New Roman"/>
              <a:sym typeface="Times New Roman"/>
            </a:endParaRPr>
          </a:p>
          <a:p>
            <a:pPr marL="0" marR="0" lvl="0" indent="0" algn="ctr" rtl="0">
              <a:spcBef>
                <a:spcPts val="0"/>
              </a:spcBef>
              <a:spcAft>
                <a:spcPts val="0"/>
              </a:spcAft>
              <a:buClr>
                <a:schemeClr val="dk1"/>
              </a:buClr>
              <a:buSzPct val="100000"/>
              <a:buNone/>
            </a:pPr>
            <a:r>
              <a:rPr lang="en-US" sz="6400" dirty="0">
                <a:latin typeface="Times New Roman"/>
                <a:ea typeface="Times New Roman"/>
                <a:cs typeface="Times New Roman"/>
                <a:sym typeface="Times New Roman"/>
              </a:rPr>
              <a:t>Essay Question:</a:t>
            </a:r>
            <a:endParaRPr sz="6400" dirty="0">
              <a:latin typeface="Times New Roman"/>
              <a:ea typeface="Times New Roman"/>
              <a:cs typeface="Times New Roman"/>
              <a:sym typeface="Times New Roman"/>
            </a:endParaRPr>
          </a:p>
          <a:p>
            <a:pPr marL="0" marR="0" lvl="0" indent="0" algn="l" rtl="0">
              <a:spcBef>
                <a:spcPts val="0"/>
              </a:spcBef>
              <a:spcAft>
                <a:spcPts val="0"/>
              </a:spcAft>
              <a:buClr>
                <a:schemeClr val="dk1"/>
              </a:buClr>
              <a:buSzPct val="100000"/>
              <a:buNone/>
            </a:pPr>
            <a:endParaRPr sz="3200" dirty="0">
              <a:latin typeface="Times New Roman"/>
              <a:ea typeface="Times New Roman"/>
              <a:cs typeface="Times New Roman"/>
              <a:sym typeface="Times New Roman"/>
            </a:endParaRPr>
          </a:p>
          <a:p>
            <a:pPr marL="0" lvl="0" indent="0">
              <a:spcBef>
                <a:spcPts val="0"/>
              </a:spcBef>
              <a:buClr>
                <a:srgbClr val="222222"/>
              </a:buClr>
              <a:buSzPct val="100000"/>
            </a:pPr>
            <a:r>
              <a:rPr lang="en-US" sz="6400" i="1" dirty="0"/>
              <a:t>Why do you believe all your friends should experience the Bogus Basin School Race Program and what should racers in the program do to make it more popular?</a:t>
            </a:r>
            <a:r>
              <a:rPr lang="en-US" sz="6400" dirty="0">
                <a:solidFill>
                  <a:srgbClr val="222222"/>
                </a:solidFill>
                <a:latin typeface="Arial"/>
                <a:ea typeface="Arial"/>
                <a:cs typeface="Arial"/>
                <a:sym typeface="Arial"/>
              </a:rPr>
              <a:t> </a:t>
            </a:r>
          </a:p>
          <a:p>
            <a:pPr marL="0" marR="0" lvl="0" indent="0" algn="just" rtl="0">
              <a:spcBef>
                <a:spcPts val="0"/>
              </a:spcBef>
              <a:spcAft>
                <a:spcPts val="0"/>
              </a:spcAft>
              <a:buClr>
                <a:srgbClr val="222222"/>
              </a:buClr>
              <a:buSzPct val="100000"/>
            </a:pPr>
            <a:endParaRPr lang="en-US" sz="6400" dirty="0">
              <a:latin typeface="Times New Roman"/>
              <a:ea typeface="Arial"/>
              <a:cs typeface="Times New Roman"/>
              <a:sym typeface="Times New Roman"/>
            </a:endParaRPr>
          </a:p>
          <a:p>
            <a:pPr marL="685800" marR="0" lvl="0" indent="-685800" algn="just" rtl="0">
              <a:spcBef>
                <a:spcPts val="0"/>
              </a:spcBef>
              <a:spcAft>
                <a:spcPts val="0"/>
              </a:spcAft>
              <a:buClr>
                <a:srgbClr val="222222"/>
              </a:buClr>
              <a:buSzPct val="100000"/>
              <a:buFont typeface="Arial" panose="020B0604020202020204" pitchFamily="34" charset="0"/>
              <a:buChar char="•"/>
            </a:pPr>
            <a:r>
              <a:rPr lang="en-US" sz="5600" dirty="0">
                <a:solidFill>
                  <a:srgbClr val="222222"/>
                </a:solidFill>
                <a:latin typeface="Arial"/>
                <a:ea typeface="Arial"/>
                <a:cs typeface="Arial"/>
                <a:sym typeface="Arial"/>
              </a:rPr>
              <a:t>One essay per student racer submission allowed</a:t>
            </a:r>
          </a:p>
          <a:p>
            <a:pPr marL="685800" marR="0" lvl="0" indent="-685800" algn="l" rtl="0">
              <a:spcBef>
                <a:spcPts val="0"/>
              </a:spcBef>
              <a:spcAft>
                <a:spcPts val="0"/>
              </a:spcAft>
              <a:buClr>
                <a:srgbClr val="222222"/>
              </a:buClr>
              <a:buSzPct val="100000"/>
              <a:buFont typeface="Arial" panose="020B0604020202020204" pitchFamily="34" charset="0"/>
              <a:buChar char="•"/>
            </a:pPr>
            <a:r>
              <a:rPr lang="en-US" sz="5600" dirty="0">
                <a:solidFill>
                  <a:srgbClr val="222222"/>
                </a:solidFill>
                <a:latin typeface="Arial"/>
                <a:ea typeface="Arial"/>
                <a:cs typeface="Arial"/>
                <a:sym typeface="Arial"/>
              </a:rPr>
              <a:t>Must compete in at least 3 races and Dotty Clark to be eligible.</a:t>
            </a:r>
            <a:r>
              <a:rPr lang="en-US" sz="5600" dirty="0">
                <a:latin typeface="Times New Roman"/>
                <a:ea typeface="Arial"/>
                <a:cs typeface="Times New Roman"/>
                <a:sym typeface="Times New Roman"/>
              </a:rPr>
              <a:t> </a:t>
            </a:r>
          </a:p>
          <a:p>
            <a:pPr marL="857250" marR="0" lvl="0" indent="-857250" algn="l" rtl="0">
              <a:spcBef>
                <a:spcPts val="0"/>
              </a:spcBef>
              <a:spcAft>
                <a:spcPts val="0"/>
              </a:spcAft>
              <a:buClr>
                <a:srgbClr val="222222"/>
              </a:buClr>
              <a:buSzPct val="100000"/>
              <a:buFont typeface="Arial" panose="020B0604020202020204" pitchFamily="34" charset="0"/>
              <a:buChar char="•"/>
            </a:pPr>
            <a:r>
              <a:rPr lang="en-US" sz="6400" dirty="0">
                <a:solidFill>
                  <a:srgbClr val="222222"/>
                </a:solidFill>
                <a:latin typeface="Arial"/>
                <a:ea typeface="Arial"/>
                <a:cs typeface="Arial"/>
                <a:sym typeface="Arial"/>
              </a:rPr>
              <a:t>Email essay to: </a:t>
            </a:r>
            <a:r>
              <a:rPr lang="en-US" sz="6400" i="1" dirty="0">
                <a:solidFill>
                  <a:srgbClr val="222222"/>
                </a:solidFill>
                <a:latin typeface="Arial"/>
                <a:ea typeface="Arial"/>
                <a:cs typeface="Arial"/>
                <a:sym typeface="Arial"/>
                <a:hlinkClick r:id="rId3"/>
              </a:rPr>
              <a:t>bogusbasinessay@gmail.com</a:t>
            </a:r>
            <a:endParaRPr lang="en-US" sz="6400" i="1" dirty="0">
              <a:latin typeface="Times New Roman"/>
              <a:ea typeface="Arial"/>
              <a:cs typeface="Times New Roman"/>
              <a:sym typeface="Times New Roman"/>
            </a:endParaRPr>
          </a:p>
          <a:p>
            <a:pPr marL="857250" marR="0" lvl="0" indent="-857250" algn="l" rtl="0">
              <a:spcBef>
                <a:spcPts val="0"/>
              </a:spcBef>
              <a:spcAft>
                <a:spcPts val="0"/>
              </a:spcAft>
              <a:buClr>
                <a:srgbClr val="222222"/>
              </a:buClr>
              <a:buSzPct val="100000"/>
              <a:buFont typeface="Arial" panose="020B0604020202020204" pitchFamily="34" charset="0"/>
              <a:buChar char="•"/>
            </a:pPr>
            <a:r>
              <a:rPr lang="en-US" sz="6400" dirty="0">
                <a:solidFill>
                  <a:srgbClr val="222222"/>
                </a:solidFill>
                <a:latin typeface="Arial"/>
                <a:ea typeface="Arial"/>
                <a:cs typeface="Arial"/>
                <a:sym typeface="Arial"/>
              </a:rPr>
              <a:t>Subject line: </a:t>
            </a:r>
            <a:r>
              <a:rPr lang="en-US" sz="6400" b="1" dirty="0">
                <a:solidFill>
                  <a:srgbClr val="222222"/>
                </a:solidFill>
                <a:latin typeface="Arial"/>
                <a:ea typeface="Arial"/>
                <a:cs typeface="Arial"/>
                <a:sym typeface="Arial"/>
              </a:rPr>
              <a:t>Essay Entry </a:t>
            </a:r>
            <a:endParaRPr sz="6400" dirty="0"/>
          </a:p>
          <a:p>
            <a:pPr marL="685800" marR="0" lvl="0" indent="-685800" algn="l" rtl="0">
              <a:spcBef>
                <a:spcPts val="0"/>
              </a:spcBef>
              <a:spcAft>
                <a:spcPts val="0"/>
              </a:spcAft>
              <a:buClr>
                <a:srgbClr val="222222"/>
              </a:buClr>
              <a:buSzPct val="100000"/>
              <a:buFont typeface="Arial" panose="020B0604020202020204" pitchFamily="34" charset="0"/>
              <a:buChar char="•"/>
            </a:pPr>
            <a:r>
              <a:rPr lang="en-US" sz="5600" dirty="0">
                <a:solidFill>
                  <a:srgbClr val="222222"/>
                </a:solidFill>
                <a:latin typeface="Arial"/>
                <a:ea typeface="Arial"/>
                <a:cs typeface="Arial"/>
                <a:sym typeface="Arial"/>
              </a:rPr>
              <a:t>Name, Grade, School you attend and question at top of page</a:t>
            </a:r>
            <a:endParaRPr dirty="0"/>
          </a:p>
          <a:p>
            <a:pPr marL="685800" marR="0" lvl="0" indent="-685800" algn="l" rtl="0">
              <a:spcBef>
                <a:spcPts val="0"/>
              </a:spcBef>
              <a:spcAft>
                <a:spcPts val="0"/>
              </a:spcAft>
              <a:buClr>
                <a:srgbClr val="222222"/>
              </a:buClr>
              <a:buSzPct val="100000"/>
              <a:buFont typeface="Arial" panose="020B0604020202020204" pitchFamily="34" charset="0"/>
              <a:buChar char="•"/>
            </a:pPr>
            <a:r>
              <a:rPr lang="en-US" sz="5600" dirty="0">
                <a:solidFill>
                  <a:srgbClr val="222222"/>
                </a:solidFill>
                <a:latin typeface="Arial"/>
                <a:ea typeface="Arial"/>
                <a:cs typeface="Arial"/>
                <a:sym typeface="Arial"/>
              </a:rPr>
              <a:t>No more than 350 words, 12-point Arial or Times New Roman font, double spaced.</a:t>
            </a:r>
          </a:p>
          <a:p>
            <a:pPr marL="685800" marR="0" lvl="0" indent="-685800" algn="l" rtl="0">
              <a:spcBef>
                <a:spcPts val="0"/>
              </a:spcBef>
              <a:spcAft>
                <a:spcPts val="0"/>
              </a:spcAft>
              <a:buClr>
                <a:srgbClr val="222222"/>
              </a:buClr>
              <a:buSzPct val="100000"/>
              <a:buFont typeface="Arial" panose="020B0604020202020204" pitchFamily="34" charset="0"/>
              <a:buChar char="•"/>
            </a:pPr>
            <a:r>
              <a:rPr lang="en-US" sz="5600" dirty="0">
                <a:solidFill>
                  <a:srgbClr val="222222"/>
                </a:solidFill>
                <a:latin typeface="Arial"/>
                <a:ea typeface="Arial"/>
                <a:cs typeface="Arial"/>
                <a:sym typeface="Arial"/>
              </a:rPr>
              <a:t>Please do not use AI as we will review for AI usage.  These essays could be disqualified.</a:t>
            </a:r>
          </a:p>
          <a:p>
            <a:pPr marL="685800" marR="0" lvl="0" indent="-685800" algn="l" rtl="0">
              <a:spcBef>
                <a:spcPts val="0"/>
              </a:spcBef>
              <a:spcAft>
                <a:spcPts val="0"/>
              </a:spcAft>
              <a:buClr>
                <a:srgbClr val="222222"/>
              </a:buClr>
              <a:buSzPct val="100000"/>
              <a:buFont typeface="Arial" panose="020B0604020202020204" pitchFamily="34" charset="0"/>
              <a:buChar char="•"/>
            </a:pPr>
            <a:endParaRPr dirty="0"/>
          </a:p>
          <a:p>
            <a:pPr marL="173736" lvl="1" indent="-173736" algn="l" rtl="0">
              <a:spcBef>
                <a:spcPts val="0"/>
              </a:spcBef>
              <a:spcAft>
                <a:spcPts val="0"/>
              </a:spcAft>
              <a:buSzPct val="100000"/>
              <a:buFont typeface="Noto Sans Symbols"/>
              <a:buChar char="∙"/>
            </a:pPr>
            <a:r>
              <a:rPr lang="en-US" sz="6400" dirty="0">
                <a:latin typeface="Times New Roman"/>
                <a:ea typeface="Times New Roman"/>
                <a:cs typeface="Times New Roman"/>
                <a:sym typeface="Times New Roman"/>
              </a:rPr>
              <a:t>Students must follow the format criteria to be eligible to be judged</a:t>
            </a:r>
            <a:endParaRPr sz="6400" dirty="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b="1" i="1" dirty="0">
                <a:solidFill>
                  <a:srgbClr val="222222"/>
                </a:solidFill>
                <a:latin typeface="Arial"/>
                <a:ea typeface="Arial"/>
                <a:cs typeface="Arial"/>
                <a:sym typeface="Arial"/>
              </a:rPr>
              <a:t>Deadline for submission is 2/8/26</a:t>
            </a:r>
            <a:r>
              <a:rPr lang="en-US" sz="5600" dirty="0">
                <a:solidFill>
                  <a:srgbClr val="222222"/>
                </a:solidFill>
                <a:latin typeface="Arial"/>
                <a:ea typeface="Arial"/>
                <a:cs typeface="Arial"/>
                <a:sym typeface="Arial"/>
              </a:rPr>
              <a:t>.</a:t>
            </a:r>
            <a:endParaRPr sz="5600" dirty="0">
              <a:latin typeface="Times New Roman"/>
              <a:ea typeface="Times New Roman"/>
              <a:cs typeface="Times New Roman"/>
              <a:sym typeface="Times New Roman"/>
            </a:endParaRPr>
          </a:p>
          <a:p>
            <a:pPr marL="457200" marR="0" lvl="0" indent="-342900" algn="l" rtl="0">
              <a:spcBef>
                <a:spcPts val="0"/>
              </a:spcBef>
              <a:spcAft>
                <a:spcPts val="0"/>
              </a:spcAft>
              <a:buClr>
                <a:srgbClr val="222222"/>
              </a:buClr>
              <a:buSzPct val="100000"/>
              <a:buNone/>
            </a:pPr>
            <a:r>
              <a:rPr lang="en-US" sz="5600" dirty="0">
                <a:solidFill>
                  <a:srgbClr val="222222"/>
                </a:solidFill>
                <a:latin typeface="Arial"/>
                <a:ea typeface="Arial"/>
                <a:cs typeface="Arial"/>
                <a:sym typeface="Arial"/>
              </a:rPr>
              <a:t> </a:t>
            </a:r>
            <a:endParaRPr sz="5600" dirty="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dirty="0">
                <a:solidFill>
                  <a:srgbClr val="222222"/>
                </a:solidFill>
                <a:latin typeface="Arial"/>
                <a:ea typeface="Arial"/>
                <a:cs typeface="Arial"/>
                <a:sym typeface="Arial"/>
              </a:rPr>
              <a:t>Winners will be announced at The Dotty Clark Championship race</a:t>
            </a:r>
            <a:endParaRPr sz="5600" dirty="0">
              <a:latin typeface="Times New Roman"/>
              <a:ea typeface="Times New Roman"/>
              <a:cs typeface="Times New Roman"/>
              <a:sym typeface="Times New Roman"/>
            </a:endParaRPr>
          </a:p>
          <a:p>
            <a:pPr marL="457200" marR="0" lvl="0" indent="-342900" algn="l" rtl="0">
              <a:spcBef>
                <a:spcPts val="0"/>
              </a:spcBef>
              <a:spcAft>
                <a:spcPts val="0"/>
              </a:spcAft>
              <a:buClr>
                <a:srgbClr val="222222"/>
              </a:buClr>
              <a:buSzPct val="100000"/>
              <a:buNone/>
            </a:pPr>
            <a:r>
              <a:rPr lang="en-US" sz="5600" dirty="0">
                <a:solidFill>
                  <a:srgbClr val="222222"/>
                </a:solidFill>
                <a:latin typeface="Arial"/>
                <a:ea typeface="Arial"/>
                <a:cs typeface="Arial"/>
                <a:sym typeface="Arial"/>
              </a:rPr>
              <a:t> </a:t>
            </a:r>
            <a:endParaRPr sz="5600" dirty="0">
              <a:latin typeface="Times New Roman"/>
              <a:ea typeface="Times New Roman"/>
              <a:cs typeface="Times New Roman"/>
              <a:sym typeface="Times New Roman"/>
            </a:endParaRPr>
          </a:p>
          <a:p>
            <a:pPr marL="342900" marR="0" lvl="0" indent="-342900" algn="l" rtl="0">
              <a:spcBef>
                <a:spcPts val="0"/>
              </a:spcBef>
              <a:spcAft>
                <a:spcPts val="0"/>
              </a:spcAft>
              <a:buClr>
                <a:srgbClr val="222222"/>
              </a:buClr>
              <a:buSzPct val="100000"/>
              <a:buFont typeface="Noto Sans Symbols"/>
              <a:buChar char="∙"/>
            </a:pPr>
            <a:r>
              <a:rPr lang="en-US" sz="5600" dirty="0">
                <a:solidFill>
                  <a:srgbClr val="222222"/>
                </a:solidFill>
                <a:latin typeface="Arial"/>
                <a:ea typeface="Arial"/>
                <a:cs typeface="Arial"/>
                <a:sym typeface="Arial"/>
              </a:rPr>
              <a:t>Contact your school Adviser if you have questions</a:t>
            </a:r>
            <a:endParaRPr sz="5600" dirty="0">
              <a:latin typeface="Times New Roman"/>
              <a:ea typeface="Times New Roman"/>
              <a:cs typeface="Times New Roman"/>
              <a:sym typeface="Times New Roman"/>
            </a:endParaRPr>
          </a:p>
          <a:p>
            <a:pPr marL="342900" lvl="0" indent="-292100" algn="l" rtl="0">
              <a:spcBef>
                <a:spcPts val="800"/>
              </a:spcBef>
              <a:spcAft>
                <a:spcPts val="0"/>
              </a:spcAft>
              <a:buClr>
                <a:schemeClr val="dk1"/>
              </a:buClr>
              <a:buSzPct val="100000"/>
              <a:buFont typeface="Arial"/>
              <a:buNone/>
            </a:pPr>
            <a:endParaRPr sz="3200" dirty="0"/>
          </a:p>
          <a:p>
            <a:pPr marL="0" lvl="0" indent="0" algn="l" rtl="0">
              <a:spcBef>
                <a:spcPts val="800"/>
              </a:spcBef>
              <a:spcAft>
                <a:spcPts val="0"/>
              </a:spcAft>
              <a:buClr>
                <a:schemeClr val="dk1"/>
              </a:buClr>
              <a:buSzPct val="100000"/>
              <a:buNone/>
            </a:pPr>
            <a:br>
              <a:rPr lang="en-US" sz="2400" dirty="0"/>
            </a:br>
            <a:endParaRPr sz="2400" dirty="0"/>
          </a:p>
          <a:p>
            <a:pPr marL="237743" lvl="2" indent="0" algn="l" rtl="0">
              <a:spcBef>
                <a:spcPts val="300"/>
              </a:spcBef>
              <a:spcAft>
                <a:spcPts val="0"/>
              </a:spcAft>
              <a:buSzPct val="100000"/>
              <a:buNone/>
            </a:pPr>
            <a:endParaRPr dirty="0"/>
          </a:p>
          <a:p>
            <a:pPr marL="0" lvl="0" indent="0" algn="l" rtl="0">
              <a:spcBef>
                <a:spcPts val="800"/>
              </a:spcBef>
              <a:spcAft>
                <a:spcPts val="0"/>
              </a:spcAft>
              <a:buClr>
                <a:schemeClr val="dk1"/>
              </a:buClr>
              <a:buSzPct val="100000"/>
              <a:buNone/>
            </a:pPr>
            <a:endParaRPr dirty="0"/>
          </a:p>
          <a:p>
            <a:pPr marL="342900" lvl="0" indent="-317500" algn="l" rtl="0">
              <a:spcBef>
                <a:spcPts val="800"/>
              </a:spcBef>
              <a:spcAft>
                <a:spcPts val="0"/>
              </a:spcAft>
              <a:buClr>
                <a:schemeClr val="dk1"/>
              </a:buClr>
              <a:buSzPct val="100000"/>
              <a:buFont typeface="Arial"/>
              <a:buNone/>
            </a:pPr>
            <a:endParaRPr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37"/>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SNOW DANCE CONTEST AND PARTY</a:t>
            </a:r>
            <a:endParaRPr/>
          </a:p>
        </p:txBody>
      </p:sp>
      <p:sp>
        <p:nvSpPr>
          <p:cNvPr id="320" name="Google Shape;320;p37"/>
          <p:cNvSpPr txBox="1">
            <a:spLocks noGrp="1"/>
          </p:cNvSpPr>
          <p:nvPr>
            <p:ph type="body" idx="1"/>
          </p:nvPr>
        </p:nvSpPr>
        <p:spPr>
          <a:xfrm>
            <a:off x="609600" y="914400"/>
            <a:ext cx="7734300" cy="4114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600"/>
              <a:buFont typeface="Arial"/>
              <a:buChar char="•"/>
            </a:pPr>
            <a:r>
              <a:rPr lang="en-US" dirty="0"/>
              <a:t>When: 10:00 AM January 17th, 2026</a:t>
            </a:r>
            <a:endParaRPr dirty="0"/>
          </a:p>
          <a:p>
            <a:pPr marL="342900" lvl="0" indent="-342900" algn="l" rtl="0">
              <a:spcBef>
                <a:spcPts val="800"/>
              </a:spcBef>
              <a:spcAft>
                <a:spcPts val="0"/>
              </a:spcAft>
              <a:buClr>
                <a:schemeClr val="dk1"/>
              </a:buClr>
              <a:buSzPts val="1600"/>
              <a:buFont typeface="Arial"/>
              <a:buChar char="•"/>
            </a:pPr>
            <a:r>
              <a:rPr lang="en-US" dirty="0"/>
              <a:t>Where: The Flats outside Bogus Creek Lodge</a:t>
            </a:r>
            <a:endParaRPr dirty="0"/>
          </a:p>
          <a:p>
            <a:pPr marL="342900" lvl="0" indent="-342900" algn="l" rtl="0">
              <a:spcBef>
                <a:spcPts val="800"/>
              </a:spcBef>
              <a:spcAft>
                <a:spcPts val="0"/>
              </a:spcAft>
              <a:buClr>
                <a:schemeClr val="dk1"/>
              </a:buClr>
              <a:buSzPts val="1600"/>
              <a:buFont typeface="Arial"/>
              <a:buChar char="•"/>
            </a:pPr>
            <a:r>
              <a:rPr lang="en-US" dirty="0"/>
              <a:t>What: The school with the best snow dance team will win their school race fee waived for the 2025 Season and receive 5-day passes to use for fundraising. Your Adviser must be part of your snow dance team.</a:t>
            </a:r>
            <a:endParaRPr dirty="0"/>
          </a:p>
          <a:p>
            <a:pPr marL="342900" lvl="0" indent="-342900" algn="l" rtl="0">
              <a:spcBef>
                <a:spcPts val="800"/>
              </a:spcBef>
              <a:spcAft>
                <a:spcPts val="0"/>
              </a:spcAft>
              <a:buClr>
                <a:schemeClr val="dk1"/>
              </a:buClr>
              <a:buSzPts val="1600"/>
              <a:buFont typeface="Arial"/>
              <a:buChar char="•"/>
            </a:pPr>
            <a:r>
              <a:rPr lang="en-US" dirty="0"/>
              <a:t>Best Adviser Snow dance – The Adviser with the best snow dance will have their school fee waived for the 2025 season and win the Adviser or the Year Snow Dance Award</a:t>
            </a:r>
            <a:endParaRPr dirty="0"/>
          </a:p>
          <a:p>
            <a:pPr marL="402336" lvl="2" indent="-164592" algn="l" rtl="0">
              <a:spcBef>
                <a:spcPts val="300"/>
              </a:spcBef>
              <a:spcAft>
                <a:spcPts val="0"/>
              </a:spcAft>
              <a:buSzPts val="1600"/>
              <a:buFont typeface="Arial"/>
              <a:buChar char="•"/>
            </a:pPr>
            <a:r>
              <a:rPr lang="en-US" dirty="0"/>
              <a:t>Judging for the best Adviser snow dance will be done by crowd noise, so make sure your team is there to support you.</a:t>
            </a:r>
          </a:p>
          <a:p>
            <a:pPr marL="402336" lvl="2" indent="-164592">
              <a:buSzPts val="1600"/>
              <a:buFont typeface="Arial"/>
              <a:buChar char="•"/>
            </a:pPr>
            <a:r>
              <a:rPr lang="en-US" dirty="0"/>
              <a:t>Questions Contact: Your school Advisor</a:t>
            </a:r>
          </a:p>
          <a:p>
            <a:pPr marL="402336" lvl="2" indent="-164592" algn="l" rtl="0">
              <a:spcBef>
                <a:spcPts val="300"/>
              </a:spcBef>
              <a:spcAft>
                <a:spcPts val="0"/>
              </a:spcAft>
              <a:buSzPts val="1600"/>
              <a:buFont typeface="Arial"/>
              <a:buChar char="•"/>
            </a:pPr>
            <a:endParaRPr dirty="0"/>
          </a:p>
          <a:p>
            <a:pPr marL="0" lvl="0" indent="0" algn="l" rtl="0">
              <a:spcBef>
                <a:spcPts val="800"/>
              </a:spcBef>
              <a:spcAft>
                <a:spcPts val="0"/>
              </a:spcAft>
              <a:buClr>
                <a:schemeClr val="dk1"/>
              </a:buClr>
              <a:buSzPts val="1600"/>
              <a:buNone/>
            </a:pPr>
            <a:endParaRPr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38"/>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a:t>ST LUKE’S HELMET DECORATING CONTEST</a:t>
            </a:r>
            <a:endParaRPr/>
          </a:p>
        </p:txBody>
      </p:sp>
      <p:sp>
        <p:nvSpPr>
          <p:cNvPr id="326" name="Google Shape;326;p38"/>
          <p:cNvSpPr txBox="1">
            <a:spLocks noGrp="1"/>
          </p:cNvSpPr>
          <p:nvPr>
            <p:ph type="body" idx="1"/>
          </p:nvPr>
        </p:nvSpPr>
        <p:spPr>
          <a:xfrm>
            <a:off x="609600" y="914400"/>
            <a:ext cx="7734300" cy="41148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1600"/>
              <a:buFont typeface="Arial"/>
              <a:buChar char="•"/>
            </a:pPr>
            <a:r>
              <a:rPr lang="en-US" dirty="0"/>
              <a:t>When: 10:00 AM to 1:00 PM February 7th, 2026 </a:t>
            </a:r>
            <a:endParaRPr dirty="0"/>
          </a:p>
          <a:p>
            <a:pPr marL="630936" lvl="3" indent="-164591" algn="l" rtl="0">
              <a:spcBef>
                <a:spcPts val="300"/>
              </a:spcBef>
              <a:spcAft>
                <a:spcPts val="0"/>
              </a:spcAft>
              <a:buSzPts val="1600"/>
              <a:buFont typeface="Arial"/>
              <a:buChar char="•"/>
            </a:pPr>
            <a:r>
              <a:rPr lang="en-US" dirty="0"/>
              <a:t>Drop off your helmet between 10 AM and 11:00 AM to be judged for the contest at the event table.</a:t>
            </a:r>
            <a:endParaRPr dirty="0"/>
          </a:p>
          <a:p>
            <a:pPr marL="342900" indent="-342900">
              <a:buSzPts val="1600"/>
              <a:buFont typeface="Arial"/>
              <a:buChar char="•"/>
            </a:pPr>
            <a:r>
              <a:rPr lang="en-US" dirty="0"/>
              <a:t>Where: The Flats outside Bogus Creek Lodge</a:t>
            </a:r>
            <a:endParaRPr dirty="0"/>
          </a:p>
          <a:p>
            <a:pPr marL="342900" lvl="0" indent="-342900" algn="l" rtl="0">
              <a:spcBef>
                <a:spcPts val="800"/>
              </a:spcBef>
              <a:spcAft>
                <a:spcPts val="0"/>
              </a:spcAft>
              <a:buClr>
                <a:schemeClr val="dk1"/>
              </a:buClr>
              <a:buSzPts val="1600"/>
              <a:buFont typeface="Arial"/>
              <a:buChar char="•"/>
            </a:pPr>
            <a:r>
              <a:rPr lang="en-US" dirty="0"/>
              <a:t>What: Decorate a helmet and win prizes for your school</a:t>
            </a:r>
            <a:endParaRPr dirty="0"/>
          </a:p>
          <a:p>
            <a:pPr marL="402336" lvl="2" indent="-164592" algn="l" rtl="0">
              <a:spcBef>
                <a:spcPts val="300"/>
              </a:spcBef>
              <a:spcAft>
                <a:spcPts val="0"/>
              </a:spcAft>
              <a:buSzPts val="1600"/>
              <a:buFont typeface="Arial"/>
              <a:buChar char="•"/>
            </a:pPr>
            <a:r>
              <a:rPr lang="en-US" dirty="0"/>
              <a:t>Helmets are available.  Pick up at the Adviser meetings or at the info booth on the 3</a:t>
            </a:r>
            <a:r>
              <a:rPr lang="en-US" baseline="30000" dirty="0"/>
              <a:t>rd</a:t>
            </a:r>
            <a:r>
              <a:rPr lang="en-US" dirty="0"/>
              <a:t> floor of Bogus Creek Lodge on race days</a:t>
            </a:r>
            <a:endParaRPr dirty="0"/>
          </a:p>
          <a:p>
            <a:pPr marL="173736" lvl="2" indent="-164591">
              <a:buSzPts val="1600"/>
              <a:buFont typeface="Arial"/>
              <a:buChar char="•"/>
            </a:pPr>
            <a:r>
              <a:rPr lang="en-US" dirty="0"/>
              <a:t>Contact your school Advisor</a:t>
            </a:r>
            <a:endParaRPr dirty="0"/>
          </a:p>
          <a:p>
            <a:pPr marL="342900" lvl="0" indent="-342900" algn="l" rtl="0">
              <a:spcBef>
                <a:spcPts val="800"/>
              </a:spcBef>
              <a:spcAft>
                <a:spcPts val="0"/>
              </a:spcAft>
              <a:buClr>
                <a:schemeClr val="dk1"/>
              </a:buClr>
              <a:buSzPts val="1600"/>
              <a:buFont typeface="Arial"/>
              <a:buChar char="•"/>
            </a:pPr>
            <a:r>
              <a:rPr lang="en-US" dirty="0"/>
              <a:t>Prizes: TBD</a:t>
            </a:r>
            <a:endParaRPr dirty="0"/>
          </a:p>
          <a:p>
            <a:pPr marL="342900" lvl="0" indent="0" algn="l" rtl="0">
              <a:spcBef>
                <a:spcPts val="800"/>
              </a:spcBef>
              <a:spcAft>
                <a:spcPts val="0"/>
              </a:spcAft>
              <a:buNone/>
            </a:pPr>
            <a:r>
              <a:rPr lang="en-US" dirty="0"/>
              <a:t>                  </a:t>
            </a:r>
            <a:endParaRPr dirty="0"/>
          </a:p>
          <a:p>
            <a:pPr marL="0" lvl="0" indent="0" algn="l" rtl="0">
              <a:spcBef>
                <a:spcPts val="800"/>
              </a:spcBef>
              <a:spcAft>
                <a:spcPts val="0"/>
              </a:spcAft>
              <a:buClr>
                <a:schemeClr val="dk1"/>
              </a:buClr>
              <a:buSzPts val="160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4"/>
          <p:cNvSpPr txBox="1">
            <a:spLocks noGrp="1"/>
          </p:cNvSpPr>
          <p:nvPr>
            <p:ph type="title"/>
          </p:nvPr>
        </p:nvSpPr>
        <p:spPr>
          <a:xfrm>
            <a:off x="811530" y="75828"/>
            <a:ext cx="7520940" cy="444562"/>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000"/>
              <a:buFont typeface="Libre Franklin Medium"/>
              <a:buNone/>
            </a:pPr>
            <a:r>
              <a:rPr lang="en-US" sz="1800" b="1" dirty="0"/>
              <a:t>BOGUS BASIN SCHOOL RACE PROGRAM CONTACT LIST</a:t>
            </a:r>
            <a:endParaRPr sz="2600" dirty="0"/>
          </a:p>
        </p:txBody>
      </p:sp>
      <p:sp>
        <p:nvSpPr>
          <p:cNvPr id="131" name="Google Shape;131;p4"/>
          <p:cNvSpPr txBox="1">
            <a:spLocks noGrp="1"/>
          </p:cNvSpPr>
          <p:nvPr>
            <p:ph type="body" idx="1"/>
          </p:nvPr>
        </p:nvSpPr>
        <p:spPr>
          <a:xfrm>
            <a:off x="822950" y="446049"/>
            <a:ext cx="7521000" cy="4824761"/>
          </a:xfrm>
          <a:prstGeom prst="rect">
            <a:avLst/>
          </a:prstGeom>
          <a:noFill/>
          <a:ln>
            <a:noFill/>
          </a:ln>
        </p:spPr>
        <p:txBody>
          <a:bodyPr spcFirstLastPara="1" wrap="square" lIns="91425" tIns="45700" rIns="91425" bIns="45700" anchor="t" anchorCtr="0">
            <a:normAutofit/>
          </a:bodyPr>
          <a:lstStyle/>
          <a:p>
            <a:pPr marL="342900" lvl="0" indent="0" algn="l" rtl="0">
              <a:spcBef>
                <a:spcPts val="800"/>
              </a:spcBef>
              <a:spcAft>
                <a:spcPts val="0"/>
              </a:spcAft>
              <a:buNone/>
            </a:pPr>
            <a:endParaRPr lang="en-US" sz="1800" dirty="0"/>
          </a:p>
          <a:p>
            <a:pPr marL="342900" lvl="0" indent="0" algn="l" rtl="0">
              <a:spcBef>
                <a:spcPts val="800"/>
              </a:spcBef>
              <a:spcAft>
                <a:spcPts val="0"/>
              </a:spcAft>
              <a:buNone/>
            </a:pPr>
            <a:r>
              <a:rPr lang="en-US" sz="1800" dirty="0"/>
              <a:t>Your primary contact is your school Advisor:</a:t>
            </a:r>
          </a:p>
          <a:p>
            <a:pPr marL="342900" lvl="0" indent="0" algn="l" rtl="0">
              <a:spcBef>
                <a:spcPts val="800"/>
              </a:spcBef>
              <a:spcAft>
                <a:spcPts val="0"/>
              </a:spcAft>
              <a:buNone/>
            </a:pPr>
            <a:r>
              <a:rPr lang="en-US" sz="1800" i="1" u="sng" dirty="0"/>
              <a:t>Advisor Contact info insert here</a:t>
            </a:r>
          </a:p>
          <a:p>
            <a:pPr marL="342900" lvl="0" indent="0" algn="l" rtl="0">
              <a:spcBef>
                <a:spcPts val="800"/>
              </a:spcBef>
              <a:spcAft>
                <a:spcPts val="0"/>
              </a:spcAft>
              <a:buNone/>
            </a:pPr>
            <a:r>
              <a:rPr lang="en-US" sz="1800" dirty="0"/>
              <a:t>There is a contact list link on the front page of the website listing all school Advisors and school contact info</a:t>
            </a:r>
          </a:p>
          <a:p>
            <a:pPr marL="342900" lvl="0" indent="0" algn="l" rtl="0">
              <a:spcBef>
                <a:spcPts val="800"/>
              </a:spcBef>
              <a:spcAft>
                <a:spcPts val="0"/>
              </a:spcAft>
              <a:buNone/>
            </a:pPr>
            <a:endParaRPr lang="en-US" sz="1800" dirty="0"/>
          </a:p>
          <a:p>
            <a:pPr marL="342900" lvl="0" indent="0" algn="l" rtl="0">
              <a:spcBef>
                <a:spcPts val="800"/>
              </a:spcBef>
              <a:spcAft>
                <a:spcPts val="0"/>
              </a:spcAft>
              <a:buNone/>
            </a:pPr>
            <a:r>
              <a:rPr lang="en-US" sz="1800" dirty="0"/>
              <a:t>For urgent matters contact: </a:t>
            </a:r>
          </a:p>
          <a:p>
            <a:pPr marL="342900" lvl="0" indent="0" algn="l" rtl="0">
              <a:spcBef>
                <a:spcPts val="800"/>
              </a:spcBef>
              <a:spcAft>
                <a:spcPts val="0"/>
              </a:spcAft>
              <a:buNone/>
            </a:pPr>
            <a:r>
              <a:rPr lang="en-US" sz="1800" dirty="0"/>
              <a:t>Race Coordinator: John Foley: </a:t>
            </a:r>
            <a:r>
              <a:rPr lang="en-US" sz="1400" dirty="0"/>
              <a:t>208 870-4488</a:t>
            </a:r>
            <a:endParaRPr sz="1400" dirty="0"/>
          </a:p>
          <a:p>
            <a:pPr marL="285750" lvl="0" indent="-285750">
              <a:buSzPct val="100000"/>
              <a:buFont typeface="Arial" panose="020B0604020202020204" pitchFamily="34" charset="0"/>
              <a:buChar char="•"/>
            </a:pPr>
            <a:endParaRPr lang="en-US" i="1" dirty="0"/>
          </a:p>
          <a:p>
            <a:pPr marL="342900" lvl="0" indent="-342900">
              <a:buSzPct val="100000"/>
            </a:pPr>
            <a:endParaRPr lang="en-US" sz="900" i="1" dirty="0"/>
          </a:p>
          <a:p>
            <a:pPr marL="342900" indent="-342900">
              <a:buSzPct val="100000"/>
            </a:pPr>
            <a:endParaRPr lang="en-US" sz="1800" b="0" dirty="0"/>
          </a:p>
          <a:p>
            <a:pPr marL="457200" lvl="0" indent="-325755" algn="l" rtl="0">
              <a:spcBef>
                <a:spcPts val="300"/>
              </a:spcBef>
              <a:spcAft>
                <a:spcPts val="0"/>
              </a:spcAft>
              <a:buSzPct val="100000"/>
              <a:buChar char="●"/>
            </a:pPr>
            <a:endParaRPr lang="en-US" sz="1800" dirty="0"/>
          </a:p>
          <a:p>
            <a:pPr marL="457200" lvl="0" indent="-325755" algn="l" rtl="0">
              <a:spcBef>
                <a:spcPts val="300"/>
              </a:spcBef>
              <a:spcAft>
                <a:spcPts val="0"/>
              </a:spcAft>
              <a:buSzPct val="100000"/>
              <a:buChar char="●"/>
            </a:pPr>
            <a:endParaRPr lang="en-US" sz="1800" dirty="0"/>
          </a:p>
          <a:p>
            <a:pPr marL="457200" lvl="0" indent="-325755" algn="l" rtl="0">
              <a:spcBef>
                <a:spcPts val="300"/>
              </a:spcBef>
              <a:spcAft>
                <a:spcPts val="0"/>
              </a:spcAft>
              <a:buSzPct val="100000"/>
              <a:buChar char="●"/>
            </a:pPr>
            <a:endParaRPr dirty="0"/>
          </a:p>
          <a:p>
            <a:pPr marL="288036" lvl="3" indent="0" algn="l" rtl="0">
              <a:spcBef>
                <a:spcPts val="300"/>
              </a:spcBef>
              <a:spcAft>
                <a:spcPts val="0"/>
              </a:spcAft>
              <a:buSzPct val="100000"/>
              <a:buNone/>
            </a:pPr>
            <a:endParaRPr sz="1800" u="sng" dirty="0"/>
          </a:p>
          <a:p>
            <a:pPr marL="573786" lvl="3" indent="-171450" algn="l" rtl="0">
              <a:spcBef>
                <a:spcPts val="300"/>
              </a:spcBef>
              <a:spcAft>
                <a:spcPts val="0"/>
              </a:spcAft>
              <a:buSzPct val="100000"/>
              <a:buFont typeface="Arial"/>
              <a:buNone/>
            </a:pPr>
            <a:endParaRPr sz="1800" dirty="0"/>
          </a:p>
          <a:p>
            <a:pPr marL="0" lvl="1" indent="0" algn="l" rtl="0">
              <a:spcBef>
                <a:spcPts val="300"/>
              </a:spcBef>
              <a:spcAft>
                <a:spcPts val="0"/>
              </a:spcAft>
              <a:buSzPct val="100000"/>
              <a:buNone/>
            </a:pPr>
            <a:endParaRPr sz="1800" dirty="0"/>
          </a:p>
          <a:p>
            <a:pPr marL="342900" lvl="0" indent="-342900" algn="l" rtl="0">
              <a:spcBef>
                <a:spcPts val="800"/>
              </a:spcBef>
              <a:spcAft>
                <a:spcPts val="0"/>
              </a:spcAft>
              <a:buClr>
                <a:schemeClr val="dk1"/>
              </a:buClr>
              <a:buSzPct val="100000"/>
              <a:buNone/>
            </a:pPr>
            <a:endParaRPr sz="2400" b="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330"/>
        <p:cNvGrpSpPr/>
        <p:nvPr/>
      </p:nvGrpSpPr>
      <p:grpSpPr>
        <a:xfrm>
          <a:off x="0" y="0"/>
          <a:ext cx="0" cy="0"/>
          <a:chOff x="0" y="0"/>
          <a:chExt cx="0" cy="0"/>
        </a:xfrm>
      </p:grpSpPr>
      <p:sp>
        <p:nvSpPr>
          <p:cNvPr id="331" name="Google Shape;331;p36"/>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dirty="0"/>
              <a:t>FUND RAISING OPPORTUNITY: WAX NIGHTS</a:t>
            </a:r>
            <a:endParaRPr dirty="0"/>
          </a:p>
        </p:txBody>
      </p:sp>
      <p:sp>
        <p:nvSpPr>
          <p:cNvPr id="332" name="Google Shape;332;p36"/>
          <p:cNvSpPr txBox="1">
            <a:spLocks noGrp="1"/>
          </p:cNvSpPr>
          <p:nvPr>
            <p:ph type="body" idx="1"/>
          </p:nvPr>
        </p:nvSpPr>
        <p:spPr>
          <a:xfrm>
            <a:off x="609600" y="914400"/>
            <a:ext cx="7734300" cy="3858322"/>
          </a:xfrm>
          <a:prstGeom prst="rect">
            <a:avLst/>
          </a:prstGeom>
          <a:noFill/>
          <a:ln>
            <a:noFill/>
          </a:ln>
        </p:spPr>
        <p:txBody>
          <a:bodyPr spcFirstLastPara="1" wrap="square" lIns="91425" tIns="45700" rIns="91425" bIns="45700" anchor="t" anchorCtr="0">
            <a:normAutofit/>
          </a:bodyPr>
          <a:lstStyle/>
          <a:p>
            <a:r>
              <a:rPr lang="en-US" b="0" dirty="0"/>
              <a:t>Wax nights are a great opportunity to bring in some funds for your snow team.  There is no cost to your school.  Bogus Basin supports this program.</a:t>
            </a:r>
          </a:p>
          <a:p>
            <a:r>
              <a:rPr lang="en-US" b="0" dirty="0"/>
              <a:t>Benefits</a:t>
            </a:r>
          </a:p>
          <a:p>
            <a:pPr lvl="1"/>
            <a:r>
              <a:rPr lang="en-US" dirty="0"/>
              <a:t>School collect between $10.00-$20.00 per pair of skis or board</a:t>
            </a:r>
          </a:p>
          <a:p>
            <a:pPr lvl="1"/>
            <a:r>
              <a:rPr lang="en-US" dirty="0"/>
              <a:t>Students get hands on experience waxing skis</a:t>
            </a:r>
          </a:p>
          <a:p>
            <a:pPr lvl="1"/>
            <a:r>
              <a:rPr lang="en-US" dirty="0"/>
              <a:t>Great opportunity to host a parent meeting and get your team together</a:t>
            </a:r>
          </a:p>
          <a:p>
            <a:pPr lvl="1"/>
            <a:r>
              <a:rPr lang="en-US" dirty="0"/>
              <a:t>We come to you</a:t>
            </a:r>
          </a:p>
          <a:p>
            <a:pPr marL="342900" lvl="0" indent="-342900" algn="l" rtl="0">
              <a:spcBef>
                <a:spcPts val="0"/>
              </a:spcBef>
              <a:spcAft>
                <a:spcPts val="0"/>
              </a:spcAft>
              <a:buClr>
                <a:schemeClr val="dk1"/>
              </a:buClr>
              <a:buSzPts val="1600"/>
              <a:buFont typeface="Arial"/>
              <a:buChar char="•"/>
            </a:pPr>
            <a:endParaRPr dirty="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g30450a05e57_0_2"/>
          <p:cNvSpPr txBox="1">
            <a:spLocks noGrp="1"/>
          </p:cNvSpPr>
          <p:nvPr>
            <p:ph type="title"/>
          </p:nvPr>
        </p:nvSpPr>
        <p:spPr>
          <a:xfrm>
            <a:off x="822960" y="365759"/>
            <a:ext cx="7521000" cy="793967"/>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2400"/>
              <a:buFont typeface="Libre Franklin Medium"/>
              <a:buNone/>
            </a:pPr>
            <a:r>
              <a:rPr lang="en-US" sz="2400" dirty="0"/>
              <a:t> </a:t>
            </a:r>
            <a:br>
              <a:rPr lang="en-US" sz="2400" dirty="0"/>
            </a:br>
            <a:r>
              <a:rPr lang="en-US" sz="2400" dirty="0"/>
              <a:t>Bogus Basin Intermountain High School Ski Race</a:t>
            </a:r>
            <a:endParaRPr dirty="0"/>
          </a:p>
        </p:txBody>
      </p:sp>
      <p:sp>
        <p:nvSpPr>
          <p:cNvPr id="350" name="Google Shape;350;g30450a05e57_0_2"/>
          <p:cNvSpPr txBox="1">
            <a:spLocks noGrp="1"/>
          </p:cNvSpPr>
          <p:nvPr>
            <p:ph type="body" idx="1"/>
          </p:nvPr>
        </p:nvSpPr>
        <p:spPr>
          <a:xfrm>
            <a:off x="586740" y="1709853"/>
            <a:ext cx="7734300" cy="3120000"/>
          </a:xfrm>
          <a:prstGeom prst="rect">
            <a:avLst/>
          </a:prstGeom>
          <a:noFill/>
          <a:ln>
            <a:noFill/>
          </a:ln>
        </p:spPr>
        <p:txBody>
          <a:bodyPr spcFirstLastPara="1" wrap="square" lIns="91425" tIns="45700" rIns="91425" bIns="45700" anchor="t" anchorCtr="0">
            <a:normAutofit/>
          </a:bodyPr>
          <a:lstStyle/>
          <a:p>
            <a:pPr marL="342900" lvl="0" indent="-350520" algn="l" rtl="0">
              <a:spcBef>
                <a:spcPts val="0"/>
              </a:spcBef>
              <a:spcAft>
                <a:spcPts val="0"/>
              </a:spcAft>
              <a:buClr>
                <a:schemeClr val="dk1"/>
              </a:buClr>
              <a:buSzPts val="1600"/>
              <a:buFont typeface="Arial"/>
              <a:buChar char="•"/>
            </a:pPr>
            <a:r>
              <a:rPr lang="en-US" dirty="0"/>
              <a:t>When: Saturday, February 14</a:t>
            </a:r>
            <a:r>
              <a:rPr lang="en-US" baseline="30000" dirty="0"/>
              <a:t>th</a:t>
            </a:r>
            <a:r>
              <a:rPr lang="en-US" dirty="0"/>
              <a:t>, 2026</a:t>
            </a:r>
            <a:endParaRPr dirty="0"/>
          </a:p>
          <a:p>
            <a:pPr marL="342900" lvl="0" indent="-363220" algn="l" rtl="0">
              <a:spcBef>
                <a:spcPts val="0"/>
              </a:spcBef>
              <a:spcAft>
                <a:spcPts val="0"/>
              </a:spcAft>
              <a:buSzPts val="1800"/>
              <a:buChar char="•"/>
            </a:pPr>
            <a:r>
              <a:rPr lang="en-US" dirty="0"/>
              <a:t>Where: Bogus Basin </a:t>
            </a:r>
            <a:endParaRPr dirty="0"/>
          </a:p>
          <a:p>
            <a:pPr marL="342900" lvl="0" indent="-363220" algn="l" rtl="0">
              <a:spcBef>
                <a:spcPts val="0"/>
              </a:spcBef>
              <a:spcAft>
                <a:spcPts val="0"/>
              </a:spcAft>
              <a:buSzPts val="1800"/>
              <a:buChar char="•"/>
            </a:pPr>
            <a:r>
              <a:rPr lang="en-US" dirty="0"/>
              <a:t>What: Teams from Bogus Basin, Sun Valley, Tamarack, Soldier Mountain and Anthony Lakew will compete in ski racing</a:t>
            </a:r>
            <a:endParaRPr dirty="0"/>
          </a:p>
          <a:p>
            <a:pPr marL="402336" lvl="2" indent="-164592" algn="l" rtl="0">
              <a:spcBef>
                <a:spcPts val="0"/>
              </a:spcBef>
              <a:spcAft>
                <a:spcPts val="0"/>
              </a:spcAft>
              <a:buSzPts val="1800"/>
              <a:buChar char="•"/>
            </a:pPr>
            <a:r>
              <a:rPr lang="en-US" dirty="0"/>
              <a:t>Race will be held on Cascade – Expert Racecourse</a:t>
            </a:r>
            <a:endParaRPr dirty="0"/>
          </a:p>
          <a:p>
            <a:pPr marL="402336" lvl="2" indent="-164592" algn="l" rtl="0">
              <a:spcBef>
                <a:spcPts val="0"/>
              </a:spcBef>
              <a:spcAft>
                <a:spcPts val="0"/>
              </a:spcAft>
              <a:buSzPts val="1800"/>
              <a:buChar char="•"/>
            </a:pPr>
            <a:r>
              <a:rPr lang="en-US" dirty="0"/>
              <a:t>Start will be shortly after Middle School Races end, 3 PM</a:t>
            </a:r>
          </a:p>
          <a:p>
            <a:pPr marL="402336" lvl="2" indent="-164592" algn="l" rtl="0">
              <a:spcBef>
                <a:spcPts val="0"/>
              </a:spcBef>
              <a:spcAft>
                <a:spcPts val="0"/>
              </a:spcAft>
              <a:buSzPts val="1800"/>
              <a:buChar char="•"/>
            </a:pPr>
            <a:r>
              <a:rPr lang="en-US" dirty="0"/>
              <a:t>Open to High School Students</a:t>
            </a:r>
          </a:p>
          <a:p>
            <a:pPr marL="402336" lvl="2" indent="-164592" algn="l" rtl="0">
              <a:spcBef>
                <a:spcPts val="0"/>
              </a:spcBef>
              <a:spcAft>
                <a:spcPts val="0"/>
              </a:spcAft>
              <a:buSzPts val="1800"/>
              <a:buChar char="•"/>
            </a:pPr>
            <a:r>
              <a:rPr lang="en-US" dirty="0"/>
              <a:t>Male and Female Division – Awards after event </a:t>
            </a:r>
          </a:p>
          <a:p>
            <a:pPr marL="402336" lvl="2" indent="-164592" algn="l" rtl="0">
              <a:spcBef>
                <a:spcPts val="0"/>
              </a:spcBef>
              <a:spcAft>
                <a:spcPts val="0"/>
              </a:spcAft>
              <a:buSzPts val="1800"/>
              <a:buChar char="•"/>
            </a:pPr>
            <a:r>
              <a:rPr lang="en-US" dirty="0"/>
              <a:t>Registration will be set up on the bbsrp.com website – coming soon</a:t>
            </a:r>
            <a:endParaRPr dirty="0"/>
          </a:p>
          <a:p>
            <a:pPr marL="173736" lvl="0" indent="0" algn="l" rtl="0">
              <a:spcBef>
                <a:spcPts val="0"/>
              </a:spcBef>
              <a:spcAft>
                <a:spcPts val="0"/>
              </a:spcAft>
              <a:buNone/>
            </a:pPr>
            <a:endParaRPr dirty="0"/>
          </a:p>
          <a:p>
            <a:pPr marL="342900" lvl="0" indent="0" algn="l" rtl="0">
              <a:spcBef>
                <a:spcPts val="0"/>
              </a:spcBef>
              <a:spcAft>
                <a:spcPts val="0"/>
              </a:spcAft>
              <a:buNone/>
            </a:pPr>
            <a:r>
              <a:rPr lang="en-US" dirty="0"/>
              <a:t>  </a:t>
            </a:r>
            <a:endParaRPr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354">
          <a:extLst>
            <a:ext uri="{FF2B5EF4-FFF2-40B4-BE49-F238E27FC236}">
              <a16:creationId xmlns:a16="http://schemas.microsoft.com/office/drawing/2014/main" id="{9B4A3194-EC30-BEA0-4DD2-9096AF1E0A28}"/>
            </a:ext>
          </a:extLst>
        </p:cNvPr>
        <p:cNvGrpSpPr/>
        <p:nvPr/>
      </p:nvGrpSpPr>
      <p:grpSpPr>
        <a:xfrm>
          <a:off x="0" y="0"/>
          <a:ext cx="0" cy="0"/>
          <a:chOff x="0" y="0"/>
          <a:chExt cx="0" cy="0"/>
        </a:xfrm>
      </p:grpSpPr>
      <p:sp>
        <p:nvSpPr>
          <p:cNvPr id="355" name="Google Shape;355;g2f8d90772c8_0_0">
            <a:extLst>
              <a:ext uri="{FF2B5EF4-FFF2-40B4-BE49-F238E27FC236}">
                <a16:creationId xmlns:a16="http://schemas.microsoft.com/office/drawing/2014/main" id="{F6E00D9B-9CB1-79CB-D642-81984FE99876}"/>
              </a:ext>
            </a:extLst>
          </p:cNvPr>
          <p:cNvSpPr txBox="1">
            <a:spLocks noGrp="1"/>
          </p:cNvSpPr>
          <p:nvPr>
            <p:ph type="title"/>
          </p:nvPr>
        </p:nvSpPr>
        <p:spPr>
          <a:xfrm>
            <a:off x="822960" y="365760"/>
            <a:ext cx="7521000" cy="54870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400"/>
              <a:buFont typeface="Libre Franklin Medium"/>
              <a:buNone/>
            </a:pPr>
            <a:r>
              <a:rPr lang="en-US" sz="2400" dirty="0"/>
              <a:t> Special Olympics Racecourse</a:t>
            </a:r>
            <a:endParaRPr dirty="0"/>
          </a:p>
        </p:txBody>
      </p:sp>
      <p:sp>
        <p:nvSpPr>
          <p:cNvPr id="356" name="Google Shape;356;g2f8d90772c8_0_0">
            <a:extLst>
              <a:ext uri="{FF2B5EF4-FFF2-40B4-BE49-F238E27FC236}">
                <a16:creationId xmlns:a16="http://schemas.microsoft.com/office/drawing/2014/main" id="{908412D7-4ADA-16B4-854E-3CE23A982451}"/>
              </a:ext>
            </a:extLst>
          </p:cNvPr>
          <p:cNvSpPr txBox="1">
            <a:spLocks noGrp="1"/>
          </p:cNvSpPr>
          <p:nvPr>
            <p:ph type="body" idx="1"/>
          </p:nvPr>
        </p:nvSpPr>
        <p:spPr>
          <a:xfrm>
            <a:off x="609600" y="914400"/>
            <a:ext cx="7734300" cy="4172400"/>
          </a:xfrm>
          <a:prstGeom prst="rect">
            <a:avLst/>
          </a:prstGeom>
          <a:noFill/>
          <a:ln>
            <a:noFill/>
          </a:ln>
        </p:spPr>
        <p:txBody>
          <a:bodyPr spcFirstLastPara="1" wrap="square" lIns="91425" tIns="45700" rIns="91425" bIns="45700" anchor="t" anchorCtr="0">
            <a:normAutofit/>
          </a:bodyPr>
          <a:lstStyle/>
          <a:p>
            <a:pPr marL="402336" lvl="0" indent="0" algn="l" rtl="0">
              <a:spcBef>
                <a:spcPts val="0"/>
              </a:spcBef>
              <a:spcAft>
                <a:spcPts val="0"/>
              </a:spcAft>
              <a:buNone/>
            </a:pPr>
            <a:r>
              <a:rPr lang="en-US" sz="2400" dirty="0"/>
              <a:t>Special Olympic Athlete  Racers ( SOAR)</a:t>
            </a:r>
            <a:endParaRPr dirty="0"/>
          </a:p>
          <a:p>
            <a:pPr marL="173736" lvl="0" indent="0" algn="l" rtl="0">
              <a:spcBef>
                <a:spcPts val="0"/>
              </a:spcBef>
              <a:spcAft>
                <a:spcPts val="0"/>
              </a:spcAft>
              <a:buNone/>
            </a:pPr>
            <a:endParaRPr dirty="0"/>
          </a:p>
          <a:p>
            <a:pPr marL="0" lvl="0" indent="0" algn="l" rtl="0">
              <a:spcBef>
                <a:spcPts val="0"/>
              </a:spcBef>
              <a:spcAft>
                <a:spcPts val="0"/>
              </a:spcAft>
              <a:buNone/>
            </a:pPr>
            <a:r>
              <a:rPr lang="en-US" dirty="0"/>
              <a:t>We will set up a racecourse for Special Olympians on race days</a:t>
            </a:r>
          </a:p>
          <a:p>
            <a:pPr marL="0" lvl="0" indent="0" algn="l" rtl="0">
              <a:spcBef>
                <a:spcPts val="0"/>
              </a:spcBef>
              <a:spcAft>
                <a:spcPts val="0"/>
              </a:spcAft>
              <a:buNone/>
            </a:pPr>
            <a:r>
              <a:rPr lang="en-US" dirty="0"/>
              <a:t>Time 10 AM – 11 AM</a:t>
            </a:r>
          </a:p>
          <a:p>
            <a:pPr marL="0" lvl="0" indent="0" algn="l" rtl="0">
              <a:spcBef>
                <a:spcPts val="0"/>
              </a:spcBef>
              <a:spcAft>
                <a:spcPts val="0"/>
              </a:spcAft>
              <a:buNone/>
            </a:pPr>
            <a:r>
              <a:rPr lang="en-US" dirty="0"/>
              <a:t>Location: Alpine</a:t>
            </a:r>
          </a:p>
          <a:p>
            <a:pPr marL="0" lvl="0" indent="0" algn="l" rtl="0">
              <a:spcBef>
                <a:spcPts val="0"/>
              </a:spcBef>
              <a:spcAft>
                <a:spcPts val="0"/>
              </a:spcAft>
              <a:buNone/>
            </a:pPr>
            <a:r>
              <a:rPr lang="en-US" dirty="0"/>
              <a:t>First 3 races will not be timed</a:t>
            </a:r>
          </a:p>
          <a:p>
            <a:pPr marL="0" lvl="0" indent="0" algn="l" rtl="0">
              <a:spcBef>
                <a:spcPts val="0"/>
              </a:spcBef>
              <a:spcAft>
                <a:spcPts val="0"/>
              </a:spcAft>
              <a:buNone/>
            </a:pPr>
            <a:r>
              <a:rPr lang="en-US" dirty="0"/>
              <a:t>Last 3 races will be timed</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Volunteers needed</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a:p>
            <a:pPr marL="0" lvl="0" indent="0" algn="l" rtl="0">
              <a:spcBef>
                <a:spcPts val="0"/>
              </a:spcBef>
              <a:spcAft>
                <a:spcPts val="0"/>
              </a:spcAft>
              <a:buNone/>
            </a:pPr>
            <a:endParaRPr dirty="0"/>
          </a:p>
        </p:txBody>
      </p:sp>
    </p:spTree>
    <p:extLst>
      <p:ext uri="{BB962C8B-B14F-4D97-AF65-F5344CB8AC3E}">
        <p14:creationId xmlns:p14="http://schemas.microsoft.com/office/powerpoint/2010/main" val="23006161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5"/>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ADVISOR RESPONSIBILITIES:</a:t>
            </a:r>
            <a:endParaRPr/>
          </a:p>
        </p:txBody>
      </p:sp>
      <p:sp>
        <p:nvSpPr>
          <p:cNvPr id="137" name="Google Shape;137;p5"/>
          <p:cNvSpPr txBox="1">
            <a:spLocks noGrp="1"/>
          </p:cNvSpPr>
          <p:nvPr>
            <p:ph type="body" idx="1"/>
          </p:nvPr>
        </p:nvSpPr>
        <p:spPr>
          <a:xfrm>
            <a:off x="822960" y="1100628"/>
            <a:ext cx="7520940" cy="3928572"/>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dk1"/>
              </a:buClr>
              <a:buSzPts val="2000"/>
              <a:buFont typeface="Arial"/>
              <a:buChar char="•"/>
            </a:pPr>
            <a:r>
              <a:rPr lang="en-US" sz="2000" dirty="0"/>
              <a:t>Encourage participation, hold meetings, promote the program at your school.  Advisors are encouraged to hold a minimum one parent meeting</a:t>
            </a:r>
            <a:endParaRPr dirty="0"/>
          </a:p>
          <a:p>
            <a:pPr marL="342900" lvl="0" indent="-342900" algn="l" rtl="0">
              <a:spcBef>
                <a:spcPts val="800"/>
              </a:spcBef>
              <a:spcAft>
                <a:spcPts val="0"/>
              </a:spcAft>
              <a:buClr>
                <a:schemeClr val="dk1"/>
              </a:buClr>
              <a:buSzPts val="2000"/>
              <a:buFont typeface="Arial"/>
              <a:buChar char="•"/>
            </a:pPr>
            <a:r>
              <a:rPr lang="en-US" sz="2000" dirty="0"/>
              <a:t>Attend the practice Saturday, 6 Saturday Races and your respective Dotty Clark race.</a:t>
            </a:r>
            <a:endParaRPr dirty="0"/>
          </a:p>
          <a:p>
            <a:pPr marL="342900" lvl="0" indent="-342900" algn="l" rtl="0">
              <a:spcBef>
                <a:spcPts val="800"/>
              </a:spcBef>
              <a:spcAft>
                <a:spcPts val="0"/>
              </a:spcAft>
              <a:buClr>
                <a:schemeClr val="dk1"/>
              </a:buClr>
              <a:buSzPts val="2000"/>
              <a:buFont typeface="Arial"/>
              <a:buChar char="•"/>
            </a:pPr>
            <a:r>
              <a:rPr lang="en-US" sz="2000" dirty="0"/>
              <a:t>Verify Racers for your school. Racers MUST BE ON THE ROSTER to be eligible to race.  </a:t>
            </a:r>
            <a:endParaRPr dirty="0"/>
          </a:p>
          <a:p>
            <a:pPr marL="0" lvl="0" indent="0" algn="l" rtl="0">
              <a:spcBef>
                <a:spcPts val="800"/>
              </a:spcBef>
              <a:spcAft>
                <a:spcPts val="0"/>
              </a:spcAft>
              <a:buClr>
                <a:schemeClr val="dk1"/>
              </a:buClr>
              <a:buSzPts val="2000"/>
              <a:buNone/>
            </a:pPr>
            <a:endParaRPr sz="2000" dirty="0"/>
          </a:p>
          <a:p>
            <a:pPr marL="173736" lvl="1" indent="-107061" algn="l" rtl="0">
              <a:spcBef>
                <a:spcPts val="300"/>
              </a:spcBef>
              <a:spcAft>
                <a:spcPts val="0"/>
              </a:spcAft>
              <a:buSzPts val="1050"/>
              <a:buFont typeface="Noto Sans Symbols"/>
              <a:buNone/>
            </a:pPr>
            <a:endParaRPr sz="1050" dirty="0"/>
          </a:p>
          <a:p>
            <a:pPr marL="342900" lvl="0" indent="-342900" algn="l" rtl="0">
              <a:spcBef>
                <a:spcPts val="800"/>
              </a:spcBef>
              <a:spcAft>
                <a:spcPts val="0"/>
              </a:spcAft>
              <a:buClr>
                <a:schemeClr val="dk1"/>
              </a:buClr>
              <a:buSzPts val="2800"/>
              <a:buNone/>
            </a:pPr>
            <a:endParaRPr sz="2800" b="0" dirty="0"/>
          </a:p>
          <a:p>
            <a:pPr marL="342900" lvl="0" indent="-342900" algn="l" rtl="0">
              <a:spcBef>
                <a:spcPts val="800"/>
              </a:spcBef>
              <a:spcAft>
                <a:spcPts val="0"/>
              </a:spcAft>
              <a:buClr>
                <a:schemeClr val="dk1"/>
              </a:buClr>
              <a:buSzPts val="2800"/>
              <a:buNone/>
            </a:pPr>
            <a:endParaRPr sz="2800" b="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7"/>
          <p:cNvSpPr txBox="1">
            <a:spLocks noGrp="1"/>
          </p:cNvSpPr>
          <p:nvPr>
            <p:ph type="title"/>
          </p:nvPr>
        </p:nvSpPr>
        <p:spPr>
          <a:xfrm>
            <a:off x="822960" y="36576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PARENT/ADVISOR DEADLINES</a:t>
            </a:r>
            <a:endParaRPr dirty="0"/>
          </a:p>
        </p:txBody>
      </p:sp>
      <p:sp>
        <p:nvSpPr>
          <p:cNvPr id="143" name="Google Shape;143;p7"/>
          <p:cNvSpPr txBox="1">
            <a:spLocks noGrp="1"/>
          </p:cNvSpPr>
          <p:nvPr>
            <p:ph type="body" idx="1"/>
          </p:nvPr>
        </p:nvSpPr>
        <p:spPr>
          <a:xfrm>
            <a:off x="822960" y="1100628"/>
            <a:ext cx="7520940" cy="3928572"/>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ct val="100000"/>
              <a:buNone/>
            </a:pPr>
            <a:r>
              <a:rPr lang="en-US" sz="2000" i="1" u="sng" dirty="0"/>
              <a:t>Online Registration:</a:t>
            </a:r>
            <a:endParaRPr dirty="0"/>
          </a:p>
          <a:p>
            <a:pPr marL="342900" lvl="0" indent="-323850" algn="l" rtl="0">
              <a:spcBef>
                <a:spcPts val="800"/>
              </a:spcBef>
              <a:spcAft>
                <a:spcPts val="0"/>
              </a:spcAft>
              <a:buClr>
                <a:schemeClr val="dk1"/>
              </a:buClr>
              <a:buSzPct val="100000"/>
              <a:buFont typeface="Arial"/>
              <a:buChar char="•"/>
            </a:pPr>
            <a:r>
              <a:rPr lang="en-US" sz="2000" i="1" u="sng" dirty="0"/>
              <a:t>Student Registration Deadlines:</a:t>
            </a:r>
            <a:endParaRPr dirty="0"/>
          </a:p>
          <a:p>
            <a:pPr marL="402336" lvl="2" indent="-145542" algn="l" rtl="0">
              <a:spcBef>
                <a:spcPts val="300"/>
              </a:spcBef>
              <a:spcAft>
                <a:spcPts val="0"/>
              </a:spcAft>
              <a:buSzPct val="100000"/>
              <a:buChar char="▪"/>
            </a:pPr>
            <a:r>
              <a:rPr lang="en-US" sz="2000" i="1" u="sng" dirty="0"/>
              <a:t> </a:t>
            </a:r>
            <a:r>
              <a:rPr lang="en-US" sz="2000" b="1" i="1" u="sng" dirty="0"/>
              <a:t>1</a:t>
            </a:r>
            <a:r>
              <a:rPr lang="en-US" sz="2000" b="1" i="1" u="sng" baseline="30000" dirty="0"/>
              <a:t>st</a:t>
            </a:r>
            <a:r>
              <a:rPr lang="en-US" sz="2000" b="1" i="1" u="sng" dirty="0"/>
              <a:t> Race registration deadline is December 29th, 2025</a:t>
            </a:r>
            <a:endParaRPr sz="2000" b="1" dirty="0"/>
          </a:p>
          <a:p>
            <a:pPr marL="237743" lvl="2" indent="0" algn="l" rtl="0">
              <a:spcBef>
                <a:spcPts val="300"/>
              </a:spcBef>
              <a:spcAft>
                <a:spcPts val="0"/>
              </a:spcAft>
              <a:buSzPct val="100000"/>
              <a:buNone/>
            </a:pPr>
            <a:r>
              <a:rPr lang="en-US" dirty="0"/>
              <a:t>All add-ons/new racers will register online via student registration.  </a:t>
            </a:r>
            <a:endParaRPr dirty="0"/>
          </a:p>
          <a:p>
            <a:pPr marL="173736" lvl="1" indent="-158496" algn="l" rtl="0">
              <a:spcBef>
                <a:spcPts val="300"/>
              </a:spcBef>
              <a:spcAft>
                <a:spcPts val="0"/>
              </a:spcAft>
              <a:buSzPct val="100000"/>
              <a:buChar char="▪"/>
            </a:pPr>
            <a:r>
              <a:rPr lang="en-US" dirty="0"/>
              <a:t>If a student needs to make changes or add a discipline:</a:t>
            </a:r>
            <a:endParaRPr dirty="0"/>
          </a:p>
          <a:p>
            <a:pPr marL="402336" lvl="2" indent="-149352" algn="l" rtl="0">
              <a:spcBef>
                <a:spcPts val="300"/>
              </a:spcBef>
              <a:spcAft>
                <a:spcPts val="0"/>
              </a:spcAft>
              <a:buSzPct val="100000"/>
              <a:buChar char="▪"/>
            </a:pPr>
            <a:r>
              <a:rPr lang="en-US" dirty="0"/>
              <a:t>After December 29</a:t>
            </a:r>
            <a:r>
              <a:rPr lang="en-US" baseline="30000" dirty="0"/>
              <a:t>th</a:t>
            </a:r>
            <a:r>
              <a:rPr lang="en-US" dirty="0"/>
              <a:t> changes Advisors must email Vickie Woodward by 5:00 PM on the Wednesday before their next race.</a:t>
            </a:r>
            <a:endParaRPr dirty="0"/>
          </a:p>
          <a:p>
            <a:pPr marL="173736" lvl="1" indent="-158496" algn="l" rtl="0">
              <a:spcBef>
                <a:spcPts val="300"/>
              </a:spcBef>
              <a:spcAft>
                <a:spcPts val="0"/>
              </a:spcAft>
              <a:buSzPct val="100000"/>
              <a:buChar char="▪"/>
            </a:pPr>
            <a:r>
              <a:rPr lang="en-US" dirty="0"/>
              <a:t>If a Student registers after December 29th they will be eligible to participate in the second race.</a:t>
            </a:r>
            <a:endParaRPr dirty="0"/>
          </a:p>
          <a:p>
            <a:pPr marL="630936" lvl="3" indent="-149351" algn="l" rtl="0">
              <a:spcBef>
                <a:spcPts val="300"/>
              </a:spcBef>
              <a:spcAft>
                <a:spcPts val="0"/>
              </a:spcAft>
              <a:buSzPct val="100000"/>
              <a:buChar char="▪"/>
            </a:pPr>
            <a:r>
              <a:rPr lang="en-US" dirty="0"/>
              <a:t>A student must register prior to 5 PM on the Wednesday before that weeks Saturday race in order to be eligible to compete that week</a:t>
            </a:r>
            <a:endParaRPr dirty="0"/>
          </a:p>
          <a:p>
            <a:pPr marL="402336" lvl="2" indent="-149352" algn="l" rtl="0">
              <a:spcBef>
                <a:spcPts val="300"/>
              </a:spcBef>
              <a:spcAft>
                <a:spcPts val="0"/>
              </a:spcAft>
              <a:buSzPct val="100000"/>
              <a:buChar char="▪"/>
            </a:pPr>
            <a:r>
              <a:rPr lang="en-US" dirty="0"/>
              <a:t>January 28</a:t>
            </a:r>
            <a:r>
              <a:rPr lang="en-US" baseline="30000" dirty="0"/>
              <a:t>th</a:t>
            </a:r>
            <a:r>
              <a:rPr lang="en-US" dirty="0"/>
              <a:t> at 5 PM is the last day to register for the 2026 season.</a:t>
            </a:r>
            <a:endParaRPr dirty="0"/>
          </a:p>
          <a:p>
            <a:pPr marL="237743" lvl="2" indent="0" algn="l" rtl="0">
              <a:spcBef>
                <a:spcPts val="300"/>
              </a:spcBef>
              <a:spcAft>
                <a:spcPts val="0"/>
              </a:spcAft>
              <a:buSzPct val="100000"/>
              <a:buNone/>
            </a:pPr>
            <a:endParaRPr sz="1050" dirty="0"/>
          </a:p>
          <a:p>
            <a:pPr marL="0" lvl="1" indent="0" algn="l" rtl="0">
              <a:spcBef>
                <a:spcPts val="300"/>
              </a:spcBef>
              <a:spcAft>
                <a:spcPts val="0"/>
              </a:spcAft>
              <a:buSzPct val="100000"/>
              <a:buNone/>
            </a:pPr>
            <a:endParaRPr sz="1050" dirty="0"/>
          </a:p>
          <a:p>
            <a:pPr marL="342900" lvl="0" indent="-342900" algn="l" rtl="0">
              <a:spcBef>
                <a:spcPts val="800"/>
              </a:spcBef>
              <a:spcAft>
                <a:spcPts val="0"/>
              </a:spcAft>
              <a:buClr>
                <a:schemeClr val="dk1"/>
              </a:buClr>
              <a:buSzPct val="100000"/>
              <a:buNone/>
            </a:pPr>
            <a:endParaRPr sz="2800" b="0" dirty="0"/>
          </a:p>
          <a:p>
            <a:pPr marL="342900" lvl="0" indent="-342900" algn="l" rtl="0">
              <a:spcBef>
                <a:spcPts val="800"/>
              </a:spcBef>
              <a:spcAft>
                <a:spcPts val="0"/>
              </a:spcAft>
              <a:buClr>
                <a:schemeClr val="dk1"/>
              </a:buClr>
              <a:buSzPct val="100000"/>
              <a:buNone/>
            </a:pPr>
            <a:endParaRPr sz="2800" b="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11"/>
          <p:cNvSpPr txBox="1">
            <a:spLocks noGrp="1"/>
          </p:cNvSpPr>
          <p:nvPr>
            <p:ph type="title"/>
          </p:nvPr>
        </p:nvSpPr>
        <p:spPr>
          <a:xfrm>
            <a:off x="822960" y="22860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dirty="0"/>
              <a:t>COURSE MANAGER RESPONSIBILITIES</a:t>
            </a:r>
            <a:endParaRPr dirty="0"/>
          </a:p>
        </p:txBody>
      </p:sp>
      <p:sp>
        <p:nvSpPr>
          <p:cNvPr id="170" name="Google Shape;170;p11"/>
          <p:cNvSpPr txBox="1"/>
          <p:nvPr/>
        </p:nvSpPr>
        <p:spPr>
          <a:xfrm>
            <a:off x="354330" y="777240"/>
            <a:ext cx="8458200" cy="580290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b="1">
                <a:solidFill>
                  <a:schemeClr val="dk1"/>
                </a:solidFill>
                <a:latin typeface="Libre Franklin"/>
                <a:ea typeface="Libre Franklin"/>
                <a:cs typeface="Libre Franklin"/>
                <a:sym typeface="Libre Franklin"/>
              </a:rPr>
              <a:t>Concussion Protocol Responsibilities/Injuries on the racecourse</a:t>
            </a:r>
            <a:endParaRPr/>
          </a:p>
          <a:p>
            <a:pPr marL="800100" marR="0" lvl="1" indent="-336550" algn="l" rtl="0">
              <a:spcBef>
                <a:spcPts val="0"/>
              </a:spcBef>
              <a:spcAft>
                <a:spcPts val="0"/>
              </a:spcAft>
              <a:buClr>
                <a:schemeClr val="dk1"/>
              </a:buClr>
              <a:buSzPts val="1900"/>
              <a:buFont typeface="Arial"/>
              <a:buChar char="•"/>
            </a:pPr>
            <a:r>
              <a:rPr lang="en-US" sz="1900" b="1" i="0" u="none" strike="noStrike" cap="none">
                <a:solidFill>
                  <a:schemeClr val="dk1"/>
                </a:solidFill>
                <a:latin typeface="Libre Franklin"/>
                <a:ea typeface="Libre Franklin"/>
                <a:cs typeface="Libre Franklin"/>
                <a:sym typeface="Libre Franklin"/>
              </a:rPr>
              <a:t>The Course Manager is responsible for reporting any injury on their racecourse.</a:t>
            </a:r>
            <a:endParaRPr sz="1300"/>
          </a:p>
          <a:p>
            <a:pPr marL="800100" marR="0" lvl="1" indent="-336550" algn="l" rtl="0">
              <a:spcBef>
                <a:spcPts val="0"/>
              </a:spcBef>
              <a:spcAft>
                <a:spcPts val="0"/>
              </a:spcAft>
              <a:buClr>
                <a:schemeClr val="dk1"/>
              </a:buClr>
              <a:buSzPts val="1900"/>
              <a:buFont typeface="Arial"/>
              <a:buChar char="•"/>
            </a:pPr>
            <a:r>
              <a:rPr lang="en-US" sz="1900" b="1" i="0" u="none" strike="noStrike" cap="none">
                <a:solidFill>
                  <a:schemeClr val="dk1"/>
                </a:solidFill>
                <a:latin typeface="Libre Franklin"/>
                <a:ea typeface="Libre Franklin"/>
                <a:cs typeface="Libre Franklin"/>
                <a:sym typeface="Libre Franklin"/>
              </a:rPr>
              <a:t>Do not move the student.  </a:t>
            </a:r>
            <a:endParaRPr sz="1300"/>
          </a:p>
          <a:p>
            <a:pPr marL="800100" marR="0" lvl="1" indent="-336550" algn="l" rtl="0">
              <a:spcBef>
                <a:spcPts val="0"/>
              </a:spcBef>
              <a:spcAft>
                <a:spcPts val="0"/>
              </a:spcAft>
              <a:buClr>
                <a:schemeClr val="dk1"/>
              </a:buClr>
              <a:buSzPts val="1900"/>
              <a:buFont typeface="Arial"/>
              <a:buChar char="•"/>
            </a:pPr>
            <a:r>
              <a:rPr lang="en-US" sz="1900" b="1" i="0" u="none" strike="noStrike" cap="none">
                <a:solidFill>
                  <a:schemeClr val="dk1"/>
                </a:solidFill>
                <a:latin typeface="Libre Franklin"/>
                <a:ea typeface="Libre Franklin"/>
                <a:cs typeface="Libre Franklin"/>
                <a:sym typeface="Libre Franklin"/>
              </a:rPr>
              <a:t>If Ski Patrol is needed tune your radio to Patrol and alert them</a:t>
            </a:r>
            <a:endParaRPr sz="1300"/>
          </a:p>
          <a:p>
            <a:pPr marL="1257300" marR="0" lvl="2" indent="-336550" algn="l" rtl="0">
              <a:spcBef>
                <a:spcPts val="0"/>
              </a:spcBef>
              <a:spcAft>
                <a:spcPts val="0"/>
              </a:spcAft>
              <a:buClr>
                <a:schemeClr val="dk1"/>
              </a:buClr>
              <a:buSzPts val="1900"/>
              <a:buFont typeface="Arial"/>
              <a:buChar char="•"/>
            </a:pPr>
            <a:r>
              <a:rPr lang="en-US" sz="1900" b="1" i="0" u="none" strike="noStrike" cap="none">
                <a:solidFill>
                  <a:schemeClr val="dk1"/>
                </a:solidFill>
                <a:latin typeface="Libre Franklin"/>
                <a:ea typeface="Libre Franklin"/>
                <a:cs typeface="Libre Franklin"/>
                <a:sym typeface="Libre Franklin"/>
              </a:rPr>
              <a:t>Give them the location of the student</a:t>
            </a:r>
            <a:endParaRPr sz="1300"/>
          </a:p>
          <a:p>
            <a:pPr marL="1257300" marR="0" lvl="2" indent="-336550" algn="l" rtl="0">
              <a:spcBef>
                <a:spcPts val="0"/>
              </a:spcBef>
              <a:spcAft>
                <a:spcPts val="0"/>
              </a:spcAft>
              <a:buClr>
                <a:schemeClr val="dk1"/>
              </a:buClr>
              <a:buSzPts val="1900"/>
              <a:buFont typeface="Arial"/>
              <a:buChar char="•"/>
            </a:pPr>
            <a:r>
              <a:rPr lang="en-US" sz="1900" b="1" i="0" u="none" strike="noStrike" cap="none">
                <a:solidFill>
                  <a:schemeClr val="dk1"/>
                </a:solidFill>
                <a:latin typeface="Libre Franklin"/>
                <a:ea typeface="Libre Franklin"/>
                <a:cs typeface="Libre Franklin"/>
                <a:sym typeface="Libre Franklin"/>
              </a:rPr>
              <a:t>Alert John Foley on Channel (TBD) on your radio</a:t>
            </a:r>
            <a:endParaRPr sz="1300"/>
          </a:p>
          <a:p>
            <a:pPr marL="800100" marR="0" lvl="1" indent="-336550" algn="l" rtl="0">
              <a:spcBef>
                <a:spcPts val="0"/>
              </a:spcBef>
              <a:spcAft>
                <a:spcPts val="0"/>
              </a:spcAft>
              <a:buClr>
                <a:schemeClr val="dk1"/>
              </a:buClr>
              <a:buSzPts val="1900"/>
              <a:buFont typeface="Arial"/>
              <a:buChar char="•"/>
            </a:pPr>
            <a:r>
              <a:rPr lang="en-US" sz="1900" b="1" i="0" u="none" strike="noStrike" cap="none">
                <a:solidFill>
                  <a:schemeClr val="dk1"/>
                </a:solidFill>
                <a:latin typeface="Libre Franklin"/>
                <a:ea typeface="Libre Franklin"/>
                <a:cs typeface="Libre Franklin"/>
                <a:sym typeface="Libre Franklin"/>
              </a:rPr>
              <a:t>Fill out the Incident Report for any injury.</a:t>
            </a:r>
            <a:endParaRPr sz="1300"/>
          </a:p>
          <a:p>
            <a:pPr marL="800100" marR="0" lvl="1" indent="-336550" algn="l" rtl="0">
              <a:spcBef>
                <a:spcPts val="0"/>
              </a:spcBef>
              <a:spcAft>
                <a:spcPts val="0"/>
              </a:spcAft>
              <a:buClr>
                <a:schemeClr val="dk1"/>
              </a:buClr>
              <a:buSzPts val="1900"/>
              <a:buFont typeface="Arial"/>
              <a:buChar char="•"/>
            </a:pPr>
            <a:r>
              <a:rPr lang="en-US" sz="1900" b="1" i="0" u="none" strike="noStrike" cap="none">
                <a:solidFill>
                  <a:schemeClr val="dk1"/>
                </a:solidFill>
                <a:latin typeface="Libre Franklin"/>
                <a:ea typeface="Libre Franklin"/>
                <a:cs typeface="Libre Franklin"/>
                <a:sym typeface="Libre Franklin"/>
              </a:rPr>
              <a:t> If you suspect a head injury note that on the report.</a:t>
            </a:r>
            <a:endParaRPr sz="1300"/>
          </a:p>
          <a:p>
            <a:pPr marL="800100" marR="0" lvl="1" indent="-336550" algn="l" rtl="0">
              <a:spcBef>
                <a:spcPts val="0"/>
              </a:spcBef>
              <a:spcAft>
                <a:spcPts val="0"/>
              </a:spcAft>
              <a:buClr>
                <a:schemeClr val="dk1"/>
              </a:buClr>
              <a:buSzPts val="1900"/>
              <a:buFont typeface="Arial"/>
              <a:buChar char="•"/>
            </a:pPr>
            <a:r>
              <a:rPr lang="en-US" sz="1900" b="1" i="0" u="none" strike="noStrike" cap="none">
                <a:solidFill>
                  <a:schemeClr val="dk1"/>
                </a:solidFill>
                <a:latin typeface="Libre Franklin"/>
                <a:ea typeface="Libre Franklin"/>
                <a:cs typeface="Libre Franklin"/>
                <a:sym typeface="Libre Franklin"/>
              </a:rPr>
              <a:t>Bring the report to John Foley at Race Headquarters</a:t>
            </a:r>
            <a:endParaRPr sz="1300"/>
          </a:p>
          <a:p>
            <a:pPr marL="800100" marR="0" lvl="1" indent="-336550" algn="l" rtl="0">
              <a:spcBef>
                <a:spcPts val="0"/>
              </a:spcBef>
              <a:spcAft>
                <a:spcPts val="0"/>
              </a:spcAft>
              <a:buClr>
                <a:schemeClr val="dk1"/>
              </a:buClr>
              <a:buSzPts val="1900"/>
              <a:buFont typeface="Arial"/>
              <a:buChar char="•"/>
            </a:pPr>
            <a:r>
              <a:rPr lang="en-US" sz="1900" b="1" i="1" u="none" strike="noStrike" cap="none">
                <a:solidFill>
                  <a:schemeClr val="dk1"/>
                </a:solidFill>
                <a:latin typeface="Libre Franklin"/>
                <a:ea typeface="Libre Franklin"/>
                <a:cs typeface="Libre Franklin"/>
                <a:sym typeface="Libre Franklin"/>
              </a:rPr>
              <a:t>All Course Managers and Assistant Course Managers must attend the Continuing Education/Concussion Protocol meeting</a:t>
            </a:r>
            <a:endParaRPr sz="1300"/>
          </a:p>
          <a:p>
            <a:pPr marL="800100" marR="0" lvl="1" indent="-215900" algn="l" rtl="0">
              <a:spcBef>
                <a:spcPts val="0"/>
              </a:spcBef>
              <a:spcAft>
                <a:spcPts val="0"/>
              </a:spcAft>
              <a:buClr>
                <a:schemeClr val="dk1"/>
              </a:buClr>
              <a:buSzPts val="2000"/>
              <a:buFont typeface="Arial"/>
              <a:buNone/>
            </a:pPr>
            <a:endParaRPr sz="2000" b="1" i="1" u="none" strike="noStrike" cap="none">
              <a:solidFill>
                <a:schemeClr val="dk1"/>
              </a:solidFill>
              <a:latin typeface="Libre Franklin"/>
              <a:ea typeface="Libre Franklin"/>
              <a:cs typeface="Libre Franklin"/>
              <a:sym typeface="Libre Franklin"/>
            </a:endParaRPr>
          </a:p>
          <a:p>
            <a:pPr marL="800100" marR="0" lvl="1" indent="-215900" algn="l" rtl="0">
              <a:spcBef>
                <a:spcPts val="0"/>
              </a:spcBef>
              <a:spcAft>
                <a:spcPts val="0"/>
              </a:spcAft>
              <a:buClr>
                <a:schemeClr val="dk1"/>
              </a:buClr>
              <a:buSzPts val="2000"/>
              <a:buFont typeface="Arial"/>
              <a:buNone/>
            </a:pPr>
            <a:endParaRPr sz="2000" b="1" i="0" u="none" strike="noStrike" cap="none">
              <a:solidFill>
                <a:schemeClr val="dk1"/>
              </a:solidFill>
              <a:latin typeface="Libre Franklin"/>
              <a:ea typeface="Libre Franklin"/>
              <a:cs typeface="Libre Franklin"/>
              <a:sym typeface="Libre Franklin"/>
            </a:endParaRPr>
          </a:p>
          <a:p>
            <a:pPr marL="800100" marR="0" lvl="1" indent="-165100" algn="l" rtl="0">
              <a:spcBef>
                <a:spcPts val="0"/>
              </a:spcBef>
              <a:spcAft>
                <a:spcPts val="0"/>
              </a:spcAft>
              <a:buClr>
                <a:schemeClr val="dk1"/>
              </a:buClr>
              <a:buSzPts val="2800"/>
              <a:buFont typeface="Arial"/>
              <a:buNone/>
            </a:pPr>
            <a:endParaRPr sz="2800" b="1" i="0" u="none" strike="noStrike" cap="none">
              <a:solidFill>
                <a:schemeClr val="dk1"/>
              </a:solidFill>
              <a:latin typeface="Libre Franklin"/>
              <a:ea typeface="Libre Franklin"/>
              <a:cs typeface="Libre Franklin"/>
              <a:sym typeface="Libre Franklin"/>
            </a:endParaRPr>
          </a:p>
          <a:p>
            <a:pPr marL="342900" marR="0" lvl="0" indent="-215900" algn="l" rtl="0">
              <a:spcBef>
                <a:spcPts val="0"/>
              </a:spcBef>
              <a:spcAft>
                <a:spcPts val="0"/>
              </a:spcAft>
              <a:buClr>
                <a:schemeClr val="dk1"/>
              </a:buClr>
              <a:buSzPts val="2000"/>
              <a:buFont typeface="Arial"/>
              <a:buNone/>
            </a:pPr>
            <a:endParaRPr sz="2000" b="1">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13"/>
          <p:cNvSpPr txBox="1">
            <a:spLocks noGrp="1"/>
          </p:cNvSpPr>
          <p:nvPr>
            <p:ph type="title"/>
          </p:nvPr>
        </p:nvSpPr>
        <p:spPr>
          <a:xfrm>
            <a:off x="822960" y="22860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a:t>ADVISER RESPONSIBILITIES</a:t>
            </a:r>
            <a:endParaRPr/>
          </a:p>
        </p:txBody>
      </p:sp>
      <p:sp>
        <p:nvSpPr>
          <p:cNvPr id="177" name="Google Shape;177;p13"/>
          <p:cNvSpPr txBox="1"/>
          <p:nvPr/>
        </p:nvSpPr>
        <p:spPr>
          <a:xfrm>
            <a:off x="354330" y="777240"/>
            <a:ext cx="8458200" cy="5663089"/>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r>
              <a:rPr lang="en-US" sz="2800" b="1">
                <a:solidFill>
                  <a:schemeClr val="dk1"/>
                </a:solidFill>
                <a:latin typeface="Libre Franklin"/>
                <a:ea typeface="Libre Franklin"/>
                <a:cs typeface="Libre Franklin"/>
                <a:sym typeface="Libre Franklin"/>
              </a:rPr>
              <a:t>Concussion Protocol Responsibilities/Injuries on the racecourse</a:t>
            </a:r>
            <a:endParaRPr/>
          </a:p>
          <a:p>
            <a:pPr marL="800100" marR="0" lvl="1"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Libre Franklin"/>
                <a:ea typeface="Libre Franklin"/>
                <a:cs typeface="Libre Franklin"/>
                <a:sym typeface="Libre Franklin"/>
              </a:rPr>
              <a:t>A Student cannot return to competition unless they are released by a medical professional (MD, DO, PA or Advanced Practice Nurse if a concussion is suspected</a:t>
            </a:r>
            <a:endParaRPr/>
          </a:p>
          <a:p>
            <a:pPr marL="800100" marR="0" lvl="1"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Libre Franklin"/>
                <a:ea typeface="Libre Franklin"/>
                <a:cs typeface="Libre Franklin"/>
                <a:sym typeface="Libre Franklin"/>
              </a:rPr>
              <a:t>The students Adviser and John Foley will conduct the concussion protocol to ensure the student is cleared to return to participate in the program.</a:t>
            </a:r>
            <a:endParaRPr/>
          </a:p>
          <a:p>
            <a:pPr marL="1257300" marR="0" lvl="2" indent="-342900" algn="l" rtl="0">
              <a:spcBef>
                <a:spcPts val="0"/>
              </a:spcBef>
              <a:spcAft>
                <a:spcPts val="0"/>
              </a:spcAft>
              <a:buClr>
                <a:schemeClr val="dk1"/>
              </a:buClr>
              <a:buSzPts val="2000"/>
              <a:buFont typeface="Arial"/>
              <a:buChar char="•"/>
            </a:pPr>
            <a:r>
              <a:rPr lang="en-US" sz="2000" b="1" i="0" u="none" strike="noStrike" cap="none">
                <a:solidFill>
                  <a:schemeClr val="dk1"/>
                </a:solidFill>
                <a:latin typeface="Libre Franklin"/>
                <a:ea typeface="Libre Franklin"/>
                <a:cs typeface="Libre Franklin"/>
                <a:sym typeface="Libre Franklin"/>
              </a:rPr>
              <a:t>More info will be presented at the Race Clinic/Continuing Education Class on December 7</a:t>
            </a:r>
            <a:r>
              <a:rPr lang="en-US" sz="2000" b="1" i="0" u="none" strike="noStrike" cap="none" baseline="30000">
                <a:solidFill>
                  <a:schemeClr val="dk1"/>
                </a:solidFill>
                <a:latin typeface="Libre Franklin"/>
                <a:ea typeface="Libre Franklin"/>
                <a:cs typeface="Libre Franklin"/>
                <a:sym typeface="Libre Franklin"/>
              </a:rPr>
              <a:t>th</a:t>
            </a:r>
            <a:r>
              <a:rPr lang="en-US" sz="2000" b="1" i="0" u="none" strike="noStrike" cap="none">
                <a:solidFill>
                  <a:schemeClr val="dk1"/>
                </a:solidFill>
                <a:latin typeface="Libre Franklin"/>
                <a:ea typeface="Libre Franklin"/>
                <a:cs typeface="Libre Franklin"/>
                <a:sym typeface="Libre Franklin"/>
              </a:rPr>
              <a:t>, 2024, at St. Luke’s</a:t>
            </a:r>
            <a:endParaRPr/>
          </a:p>
          <a:p>
            <a:pPr marL="1257300" marR="0" lvl="2" indent="-215900" algn="l" rtl="0">
              <a:spcBef>
                <a:spcPts val="0"/>
              </a:spcBef>
              <a:spcAft>
                <a:spcPts val="0"/>
              </a:spcAft>
              <a:buClr>
                <a:schemeClr val="dk1"/>
              </a:buClr>
              <a:buSzPts val="2000"/>
              <a:buFont typeface="Arial"/>
              <a:buNone/>
            </a:pPr>
            <a:endParaRPr sz="2000" b="1" i="0" u="none" strike="noStrike" cap="none">
              <a:solidFill>
                <a:schemeClr val="dk1"/>
              </a:solidFill>
              <a:latin typeface="Libre Franklin"/>
              <a:ea typeface="Libre Franklin"/>
              <a:cs typeface="Libre Franklin"/>
              <a:sym typeface="Libre Franklin"/>
            </a:endParaRPr>
          </a:p>
          <a:p>
            <a:pPr marL="1257300" marR="0" lvl="2" indent="-215900" algn="l" rtl="0">
              <a:spcBef>
                <a:spcPts val="0"/>
              </a:spcBef>
              <a:spcAft>
                <a:spcPts val="0"/>
              </a:spcAft>
              <a:buClr>
                <a:schemeClr val="dk1"/>
              </a:buClr>
              <a:buSzPts val="2000"/>
              <a:buFont typeface="Arial"/>
              <a:buNone/>
            </a:pPr>
            <a:endParaRPr sz="2000" b="1" i="0" u="none" strike="noStrike" cap="none">
              <a:solidFill>
                <a:schemeClr val="dk1"/>
              </a:solidFill>
              <a:latin typeface="Libre Franklin"/>
              <a:ea typeface="Libre Franklin"/>
              <a:cs typeface="Libre Franklin"/>
              <a:sym typeface="Libre Franklin"/>
            </a:endParaRPr>
          </a:p>
          <a:p>
            <a:pPr marL="800100" marR="0" lvl="1" indent="-215900" algn="l" rtl="0">
              <a:spcBef>
                <a:spcPts val="0"/>
              </a:spcBef>
              <a:spcAft>
                <a:spcPts val="0"/>
              </a:spcAft>
              <a:buClr>
                <a:schemeClr val="dk1"/>
              </a:buClr>
              <a:buSzPts val="2000"/>
              <a:buFont typeface="Arial"/>
              <a:buNone/>
            </a:pPr>
            <a:endParaRPr sz="2000" b="1" i="1" u="none" strike="noStrike" cap="none">
              <a:solidFill>
                <a:schemeClr val="dk1"/>
              </a:solidFill>
              <a:latin typeface="Libre Franklin"/>
              <a:ea typeface="Libre Franklin"/>
              <a:cs typeface="Libre Franklin"/>
              <a:sym typeface="Libre Franklin"/>
            </a:endParaRPr>
          </a:p>
          <a:p>
            <a:pPr marL="800100" marR="0" lvl="1" indent="-215900" algn="l" rtl="0">
              <a:spcBef>
                <a:spcPts val="0"/>
              </a:spcBef>
              <a:spcAft>
                <a:spcPts val="0"/>
              </a:spcAft>
              <a:buClr>
                <a:schemeClr val="dk1"/>
              </a:buClr>
              <a:buSzPts val="2000"/>
              <a:buFont typeface="Arial"/>
              <a:buNone/>
            </a:pPr>
            <a:endParaRPr sz="2000" b="1" i="0" u="none" strike="noStrike" cap="none">
              <a:solidFill>
                <a:schemeClr val="dk1"/>
              </a:solidFill>
              <a:latin typeface="Libre Franklin"/>
              <a:ea typeface="Libre Franklin"/>
              <a:cs typeface="Libre Franklin"/>
              <a:sym typeface="Libre Franklin"/>
            </a:endParaRPr>
          </a:p>
          <a:p>
            <a:pPr marL="800100" marR="0" lvl="1" indent="-165100" algn="l" rtl="0">
              <a:spcBef>
                <a:spcPts val="0"/>
              </a:spcBef>
              <a:spcAft>
                <a:spcPts val="0"/>
              </a:spcAft>
              <a:buClr>
                <a:schemeClr val="dk1"/>
              </a:buClr>
              <a:buSzPts val="2800"/>
              <a:buFont typeface="Arial"/>
              <a:buNone/>
            </a:pPr>
            <a:endParaRPr sz="2800" b="1" i="0" u="none" strike="noStrike" cap="none">
              <a:solidFill>
                <a:schemeClr val="dk1"/>
              </a:solidFill>
              <a:latin typeface="Libre Franklin"/>
              <a:ea typeface="Libre Franklin"/>
              <a:cs typeface="Libre Franklin"/>
              <a:sym typeface="Libre Franklin"/>
            </a:endParaRPr>
          </a:p>
          <a:p>
            <a:pPr marL="342900" marR="0" lvl="0" indent="-215900" algn="l" rtl="0">
              <a:spcBef>
                <a:spcPts val="0"/>
              </a:spcBef>
              <a:spcAft>
                <a:spcPts val="0"/>
              </a:spcAft>
              <a:buClr>
                <a:schemeClr val="dk1"/>
              </a:buClr>
              <a:buSzPts val="2000"/>
              <a:buFont typeface="Arial"/>
              <a:buNone/>
            </a:pPr>
            <a:endParaRPr sz="2000" b="1">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endParaRPr sz="1800">
              <a:solidFill>
                <a:schemeClr val="dk1"/>
              </a:solidFill>
              <a:latin typeface="Libre Franklin"/>
              <a:ea typeface="Libre Franklin"/>
              <a:cs typeface="Libre Franklin"/>
              <a:sym typeface="Libre Frankli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a:extLst>
            <a:ext uri="{FF2B5EF4-FFF2-40B4-BE49-F238E27FC236}">
              <a16:creationId xmlns:a16="http://schemas.microsoft.com/office/drawing/2014/main" id="{B0A35135-2B05-F631-0C90-3B718A268B72}"/>
            </a:ext>
          </a:extLst>
        </p:cNvPr>
        <p:cNvGrpSpPr/>
        <p:nvPr/>
      </p:nvGrpSpPr>
      <p:grpSpPr>
        <a:xfrm>
          <a:off x="0" y="0"/>
          <a:ext cx="0" cy="0"/>
          <a:chOff x="0" y="0"/>
          <a:chExt cx="0" cy="0"/>
        </a:xfrm>
      </p:grpSpPr>
      <p:sp>
        <p:nvSpPr>
          <p:cNvPr id="169" name="Google Shape;169;p11">
            <a:extLst>
              <a:ext uri="{FF2B5EF4-FFF2-40B4-BE49-F238E27FC236}">
                <a16:creationId xmlns:a16="http://schemas.microsoft.com/office/drawing/2014/main" id="{E885F68A-BE3A-0CE8-9AA0-99F1D9F026DD}"/>
              </a:ext>
            </a:extLst>
          </p:cNvPr>
          <p:cNvSpPr txBox="1">
            <a:spLocks noGrp="1"/>
          </p:cNvSpPr>
          <p:nvPr>
            <p:ph type="title"/>
          </p:nvPr>
        </p:nvSpPr>
        <p:spPr>
          <a:xfrm>
            <a:off x="822960" y="228600"/>
            <a:ext cx="7520940" cy="548640"/>
          </a:xfrm>
          <a:prstGeom prst="rect">
            <a:avLst/>
          </a:prstGeom>
          <a:noFill/>
          <a:ln>
            <a:noFill/>
          </a:ln>
        </p:spPr>
        <p:txBody>
          <a:bodyPr spcFirstLastPara="1" wrap="square" lIns="91425" tIns="45700" rIns="91425" bIns="45700" anchor="ctr" anchorCtr="0">
            <a:noAutofit/>
          </a:bodyPr>
          <a:lstStyle/>
          <a:p>
            <a:pPr marL="0" lvl="0" indent="0" algn="l" rtl="0">
              <a:spcBef>
                <a:spcPts val="0"/>
              </a:spcBef>
              <a:spcAft>
                <a:spcPts val="0"/>
              </a:spcAft>
              <a:buClr>
                <a:schemeClr val="dk1"/>
              </a:buClr>
              <a:buSzPts val="2800"/>
              <a:buFont typeface="Libre Franklin Medium"/>
              <a:buNone/>
            </a:pPr>
            <a:r>
              <a:rPr lang="en-US" sz="4000" b="1" dirty="0"/>
              <a:t>Emergencies on the Mountain</a:t>
            </a:r>
            <a:endParaRPr sz="4000" b="1" dirty="0"/>
          </a:p>
        </p:txBody>
      </p:sp>
      <p:sp>
        <p:nvSpPr>
          <p:cNvPr id="170" name="Google Shape;170;p11">
            <a:extLst>
              <a:ext uri="{FF2B5EF4-FFF2-40B4-BE49-F238E27FC236}">
                <a16:creationId xmlns:a16="http://schemas.microsoft.com/office/drawing/2014/main" id="{7E2BEDA1-9ECB-3B0F-30AE-B7A371103B4F}"/>
              </a:ext>
            </a:extLst>
          </p:cNvPr>
          <p:cNvSpPr txBox="1"/>
          <p:nvPr/>
        </p:nvSpPr>
        <p:spPr>
          <a:xfrm>
            <a:off x="354330" y="777240"/>
            <a:ext cx="8458200" cy="5170606"/>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2800"/>
              <a:buFont typeface="Arial"/>
              <a:buChar char="•"/>
            </a:pPr>
            <a:endParaRPr lang="en-US" sz="2800" b="1" dirty="0">
              <a:solidFill>
                <a:schemeClr val="dk1"/>
              </a:solidFill>
              <a:latin typeface="Libre Franklin"/>
              <a:ea typeface="Libre Franklin"/>
              <a:cs typeface="Libre Franklin"/>
              <a:sym typeface="Libre Franklin"/>
            </a:endParaRPr>
          </a:p>
          <a:p>
            <a:pPr marL="342900" marR="0" lvl="0" indent="-342900" algn="l" rtl="0">
              <a:spcBef>
                <a:spcPts val="0"/>
              </a:spcBef>
              <a:spcAft>
                <a:spcPts val="0"/>
              </a:spcAft>
              <a:buClr>
                <a:schemeClr val="dk1"/>
              </a:buClr>
              <a:buSzPts val="2800"/>
              <a:buFont typeface="Arial"/>
              <a:buChar char="•"/>
            </a:pPr>
            <a:r>
              <a:rPr lang="en-US" sz="2800" b="1" dirty="0">
                <a:solidFill>
                  <a:schemeClr val="dk1"/>
                </a:solidFill>
                <a:latin typeface="Libre Franklin"/>
                <a:ea typeface="Libre Franklin"/>
                <a:cs typeface="Libre Franklin"/>
                <a:sym typeface="Libre Franklin"/>
              </a:rPr>
              <a:t>Call Ski Patrol at this number:</a:t>
            </a:r>
          </a:p>
          <a:p>
            <a:pPr marL="342900" marR="0" lvl="0" indent="-342900" algn="l" rtl="0">
              <a:spcBef>
                <a:spcPts val="0"/>
              </a:spcBef>
              <a:spcAft>
                <a:spcPts val="0"/>
              </a:spcAft>
              <a:buClr>
                <a:schemeClr val="dk1"/>
              </a:buClr>
              <a:buSzPts val="2800"/>
              <a:buFont typeface="Arial"/>
              <a:buChar char="•"/>
            </a:pPr>
            <a:endParaRPr dirty="0"/>
          </a:p>
          <a:p>
            <a:pPr marL="800100" marR="0" lvl="1" indent="-215900" algn="l" rtl="0">
              <a:spcBef>
                <a:spcPts val="0"/>
              </a:spcBef>
              <a:spcAft>
                <a:spcPts val="0"/>
              </a:spcAft>
              <a:buClr>
                <a:schemeClr val="dk1"/>
              </a:buClr>
              <a:buSzPts val="2000"/>
              <a:buFont typeface="Arial"/>
              <a:buNone/>
            </a:pPr>
            <a:r>
              <a:rPr lang="en-US" sz="5400" b="1" i="1" u="none" strike="noStrike" cap="none" dirty="0">
                <a:solidFill>
                  <a:schemeClr val="dk1"/>
                </a:solidFill>
                <a:latin typeface="Libre Franklin"/>
                <a:ea typeface="Libre Franklin"/>
                <a:cs typeface="Libre Franklin"/>
                <a:sym typeface="Libre Franklin"/>
              </a:rPr>
              <a:t>208 332-5350</a:t>
            </a:r>
          </a:p>
          <a:p>
            <a:pPr marL="800100" marR="0" lvl="1" indent="-215900" algn="l" rtl="0">
              <a:spcBef>
                <a:spcPts val="0"/>
              </a:spcBef>
              <a:spcAft>
                <a:spcPts val="0"/>
              </a:spcAft>
              <a:buClr>
                <a:schemeClr val="dk1"/>
              </a:buClr>
              <a:buSzPts val="2000"/>
              <a:buFont typeface="Arial"/>
              <a:buNone/>
            </a:pPr>
            <a:r>
              <a:rPr lang="en-US" sz="2400" b="1" i="1" dirty="0">
                <a:solidFill>
                  <a:schemeClr val="dk1"/>
                </a:solidFill>
                <a:latin typeface="Libre Franklin"/>
                <a:ea typeface="Libre Franklin"/>
                <a:cs typeface="Libre Franklin"/>
                <a:sym typeface="Libre Franklin"/>
              </a:rPr>
              <a:t>Patrol can find you on the mountain using your cell phone signal.</a:t>
            </a:r>
          </a:p>
          <a:p>
            <a:pPr marL="800100" marR="0" lvl="1" indent="-215900" algn="l" rtl="0">
              <a:spcBef>
                <a:spcPts val="0"/>
              </a:spcBef>
              <a:spcAft>
                <a:spcPts val="0"/>
              </a:spcAft>
              <a:buClr>
                <a:schemeClr val="dk1"/>
              </a:buClr>
              <a:buSzPts val="2000"/>
              <a:buFont typeface="Arial"/>
              <a:buNone/>
            </a:pPr>
            <a:r>
              <a:rPr lang="en-US" sz="2400" b="1" i="1" u="none" strike="noStrike" cap="none" dirty="0">
                <a:solidFill>
                  <a:schemeClr val="dk1"/>
                </a:solidFill>
                <a:latin typeface="Libre Franklin"/>
                <a:ea typeface="Libre Franklin"/>
                <a:cs typeface="Libre Franklin"/>
                <a:sym typeface="Libre Franklin"/>
              </a:rPr>
              <a:t>Give this  number to all students and parents</a:t>
            </a:r>
          </a:p>
          <a:p>
            <a:pPr marL="800100" marR="0" lvl="1" indent="-215900" algn="l" rtl="0">
              <a:spcBef>
                <a:spcPts val="0"/>
              </a:spcBef>
              <a:spcAft>
                <a:spcPts val="0"/>
              </a:spcAft>
              <a:buClr>
                <a:schemeClr val="dk1"/>
              </a:buClr>
              <a:buSzPts val="2000"/>
              <a:buFont typeface="Arial"/>
              <a:buNone/>
            </a:pPr>
            <a:r>
              <a:rPr lang="en-US" sz="2400" b="1" i="1" dirty="0">
                <a:solidFill>
                  <a:schemeClr val="dk1"/>
                </a:solidFill>
                <a:latin typeface="Libre Franklin"/>
                <a:ea typeface="Libre Franklin"/>
                <a:cs typeface="Libre Franklin"/>
                <a:sym typeface="Libre Franklin"/>
              </a:rPr>
              <a:t>This is like dialing 911 on the mountain so please only use this for emergencies</a:t>
            </a:r>
            <a:endParaRPr sz="2400" b="1" i="1" u="none" strike="noStrike" cap="none" dirty="0">
              <a:solidFill>
                <a:schemeClr val="dk1"/>
              </a:solidFill>
              <a:latin typeface="Libre Franklin"/>
              <a:ea typeface="Libre Franklin"/>
              <a:cs typeface="Libre Franklin"/>
              <a:sym typeface="Libre Franklin"/>
            </a:endParaRPr>
          </a:p>
          <a:p>
            <a:pPr marL="800100" marR="0" lvl="1" indent="-215900" algn="l" rtl="0">
              <a:spcBef>
                <a:spcPts val="0"/>
              </a:spcBef>
              <a:spcAft>
                <a:spcPts val="0"/>
              </a:spcAft>
              <a:buClr>
                <a:schemeClr val="dk1"/>
              </a:buClr>
              <a:buSzPts val="2000"/>
              <a:buFont typeface="Arial"/>
              <a:buNone/>
            </a:pPr>
            <a:endParaRPr sz="2000" b="1" i="0" u="none" strike="noStrike" cap="none" dirty="0">
              <a:solidFill>
                <a:schemeClr val="dk1"/>
              </a:solidFill>
              <a:latin typeface="Libre Franklin"/>
              <a:ea typeface="Libre Franklin"/>
              <a:cs typeface="Libre Franklin"/>
              <a:sym typeface="Libre Franklin"/>
            </a:endParaRPr>
          </a:p>
          <a:p>
            <a:pPr marL="800100" marR="0" lvl="1" indent="-165100" algn="l" rtl="0">
              <a:spcBef>
                <a:spcPts val="0"/>
              </a:spcBef>
              <a:spcAft>
                <a:spcPts val="0"/>
              </a:spcAft>
              <a:buClr>
                <a:schemeClr val="dk1"/>
              </a:buClr>
              <a:buSzPts val="2800"/>
              <a:buFont typeface="Arial"/>
              <a:buNone/>
            </a:pPr>
            <a:endParaRPr sz="2800" b="1" i="0" u="none" strike="noStrike" cap="none" dirty="0">
              <a:solidFill>
                <a:schemeClr val="dk1"/>
              </a:solidFill>
              <a:latin typeface="Libre Franklin"/>
              <a:ea typeface="Libre Franklin"/>
              <a:cs typeface="Libre Franklin"/>
              <a:sym typeface="Libre Franklin"/>
            </a:endParaRPr>
          </a:p>
          <a:p>
            <a:pPr marL="342900" marR="0" lvl="0" indent="-215900" algn="l" rtl="0">
              <a:spcBef>
                <a:spcPts val="0"/>
              </a:spcBef>
              <a:spcAft>
                <a:spcPts val="0"/>
              </a:spcAft>
              <a:buClr>
                <a:schemeClr val="dk1"/>
              </a:buClr>
              <a:buSzPts val="2000"/>
              <a:buFont typeface="Arial"/>
              <a:buNone/>
            </a:pPr>
            <a:endParaRPr sz="2000" b="1" dirty="0">
              <a:solidFill>
                <a:schemeClr val="dk1"/>
              </a:solidFill>
              <a:latin typeface="Libre Franklin"/>
              <a:ea typeface="Libre Franklin"/>
              <a:cs typeface="Libre Franklin"/>
              <a:sym typeface="Libre Franklin"/>
            </a:endParaRPr>
          </a:p>
          <a:p>
            <a:pPr marL="0" marR="0" lvl="0" indent="0" algn="ctr" rtl="0">
              <a:spcBef>
                <a:spcPts val="0"/>
              </a:spcBef>
              <a:spcAft>
                <a:spcPts val="0"/>
              </a:spcAft>
              <a:buNone/>
            </a:pPr>
            <a:endParaRPr sz="1800" dirty="0">
              <a:solidFill>
                <a:schemeClr val="dk1"/>
              </a:solidFill>
              <a:latin typeface="Libre Franklin"/>
              <a:ea typeface="Libre Franklin"/>
              <a:cs typeface="Libre Franklin"/>
              <a:sym typeface="Libre Franklin"/>
            </a:endParaRPr>
          </a:p>
        </p:txBody>
      </p:sp>
    </p:spTree>
    <p:extLst>
      <p:ext uri="{BB962C8B-B14F-4D97-AF65-F5344CB8AC3E}">
        <p14:creationId xmlns:p14="http://schemas.microsoft.com/office/powerpoint/2010/main" val="2084051377"/>
      </p:ext>
    </p:extLst>
  </p:cSld>
  <p:clrMapOvr>
    <a:masterClrMapping/>
  </p:clrMapOvr>
</p:sld>
</file>

<file path=ppt/theme/theme1.xml><?xml version="1.0" encoding="utf-8"?>
<a:theme xmlns:a="http://schemas.openxmlformats.org/drawingml/2006/main" name="Angles">
  <a:themeElements>
    <a:clrScheme name="Angle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18100</TotalTime>
  <Words>4246</Words>
  <Application>Microsoft Office PowerPoint</Application>
  <PresentationFormat>On-screen Show (4:3)</PresentationFormat>
  <Paragraphs>559</Paragraphs>
  <Slides>42</Slides>
  <Notes>40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42</vt:i4>
      </vt:variant>
    </vt:vector>
  </HeadingPairs>
  <TitlesOfParts>
    <vt:vector size="53" baseType="lpstr">
      <vt:lpstr>Libre Franklin</vt:lpstr>
      <vt:lpstr>Libre Franklin Medium</vt:lpstr>
      <vt:lpstr>Arial Narrow</vt:lpstr>
      <vt:lpstr>Wingdings</vt:lpstr>
      <vt:lpstr>Calibri</vt:lpstr>
      <vt:lpstr>Times New Roman</vt:lpstr>
      <vt:lpstr>Courier New</vt:lpstr>
      <vt:lpstr>Arial</vt:lpstr>
      <vt:lpstr>Noto Sans Symbols</vt:lpstr>
      <vt:lpstr>Helvetica Neue</vt:lpstr>
      <vt:lpstr>Angles</vt:lpstr>
      <vt:lpstr>WELCOME BACK!</vt:lpstr>
      <vt:lpstr>PowerPoint Presentation</vt:lpstr>
      <vt:lpstr> THE PROGRAM’S PHILOSOPHY HAS              THREE GOALS:</vt:lpstr>
      <vt:lpstr>BOGUS BASIN SCHOOL RACE PROGRAM CONTACT LIST</vt:lpstr>
      <vt:lpstr>ADVISOR RESPONSIBILITIES:</vt:lpstr>
      <vt:lpstr>PARENT/ADVISOR DEADLINES</vt:lpstr>
      <vt:lpstr>COURSE MANAGER RESPONSIBILITIES</vt:lpstr>
      <vt:lpstr>ADVISER RESPONSIBILITIES</vt:lpstr>
      <vt:lpstr>Emergencies on the Mountain</vt:lpstr>
      <vt:lpstr>Emergencies on the Mountain</vt:lpstr>
      <vt:lpstr>PARENT RESPONSIBILITIES:</vt:lpstr>
      <vt:lpstr>PARENT RESPONSIBILITIES:</vt:lpstr>
      <vt:lpstr>2026 SCHEDULE FOR ALL RACE DAYS</vt:lpstr>
      <vt:lpstr>2026 SCHEDULE OF EVENTS</vt:lpstr>
      <vt:lpstr> Pre Race Practice Day</vt:lpstr>
      <vt:lpstr>Thursday Night Family Practice</vt:lpstr>
      <vt:lpstr>PowerPoint Presentation</vt:lpstr>
      <vt:lpstr>Tentative 2026 DOTTY CLARK DAILY SCHEDULE </vt:lpstr>
      <vt:lpstr>RACECOURSE LOCATIONS</vt:lpstr>
      <vt:lpstr>RACECOURSE MAP</vt:lpstr>
      <vt:lpstr>DISCIPLINES AND SKILL LEVELS </vt:lpstr>
      <vt:lpstr>Registration Deadlines for New Racers and Changes for Registered Racers</vt:lpstr>
      <vt:lpstr>TEAM SCORING SYSTEM</vt:lpstr>
      <vt:lpstr>TEAM SCORING SYSTEM</vt:lpstr>
      <vt:lpstr>PowerPoint Presentation</vt:lpstr>
      <vt:lpstr>Dotty Clark Bib Seeding</vt:lpstr>
      <vt:lpstr>Day Passes and Discounts</vt:lpstr>
      <vt:lpstr>Day Passes and Discounts</vt:lpstr>
      <vt:lpstr>Day Pass Media/Card Information</vt:lpstr>
      <vt:lpstr>Day Pass Media/Card Information</vt:lpstr>
      <vt:lpstr>Day Pass Media/Card Information</vt:lpstr>
      <vt:lpstr>Programs for Students with Financial Difficulties</vt:lpstr>
      <vt:lpstr>Helmet Information</vt:lpstr>
      <vt:lpstr>BUSES</vt:lpstr>
      <vt:lpstr>Tailgating</vt:lpstr>
      <vt:lpstr>SCHOOL NIGHTS &amp; LIFE SPORTS LESSONS</vt:lpstr>
      <vt:lpstr>BOGUS BASIN ESSAY CONTEST</vt:lpstr>
      <vt:lpstr>SNOW DANCE CONTEST AND PARTY</vt:lpstr>
      <vt:lpstr>ST LUKE’S HELMET DECORATING CONTEST</vt:lpstr>
      <vt:lpstr>FUND RAISING OPPORTUNITY: WAX NIGHTS</vt:lpstr>
      <vt:lpstr>  Bogus Basin Intermountain High School Ski Race</vt:lpstr>
      <vt:lpstr> Special Olympics Racecourse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Vickie Woodward</dc:creator>
  <cp:lastModifiedBy>John</cp:lastModifiedBy>
  <cp:revision>75</cp:revision>
  <dcterms:created xsi:type="dcterms:W3CDTF">2016-11-07T21:41:00Z</dcterms:created>
  <dcterms:modified xsi:type="dcterms:W3CDTF">2025-12-15T15:16:40Z</dcterms:modified>
</cp:coreProperties>
</file>